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1" r:id="rId26"/>
    <p:sldId id="294" r:id="rId27"/>
    <p:sldId id="283" r:id="rId28"/>
    <p:sldId id="284" r:id="rId29"/>
    <p:sldId id="285" r:id="rId30"/>
    <p:sldId id="286" r:id="rId31"/>
    <p:sldId id="287" r:id="rId32"/>
    <p:sldId id="288" r:id="rId33"/>
    <p:sldId id="289" r:id="rId34"/>
    <p:sldId id="290" r:id="rId35"/>
    <p:sldId id="292" r:id="rId36"/>
    <p:sldId id="293"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6" d="100"/>
          <a:sy n="116" d="100"/>
        </p:scale>
        <p:origin x="71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63749-4930-411A-B98B-EF10779938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7A609D-E0B5-4F67-9693-33CB6C3E2C34}">
      <dgm:prSet/>
      <dgm:spPr>
        <a:solidFill>
          <a:schemeClr val="accent1">
            <a:lumMod val="50000"/>
          </a:schemeClr>
        </a:solidFill>
      </dgm:spPr>
      <dgm:t>
        <a:bodyPr/>
        <a:lstStyle/>
        <a:p>
          <a:r>
            <a:rPr lang="nl-NL" dirty="0"/>
            <a:t>Welkom</a:t>
          </a:r>
          <a:endParaRPr lang="en-US" dirty="0"/>
        </a:p>
      </dgm:t>
    </dgm:pt>
    <dgm:pt modelId="{478057C6-6F0A-4305-8F2F-F04D7D803C01}" type="parTrans" cxnId="{4A7682B3-0DFA-4EE8-9443-688ACD555097}">
      <dgm:prSet/>
      <dgm:spPr/>
      <dgm:t>
        <a:bodyPr/>
        <a:lstStyle/>
        <a:p>
          <a:endParaRPr lang="en-US"/>
        </a:p>
      </dgm:t>
    </dgm:pt>
    <dgm:pt modelId="{71584A6B-33AB-44EA-ADC5-5F2C9695A40A}" type="sibTrans" cxnId="{4A7682B3-0DFA-4EE8-9443-688ACD555097}">
      <dgm:prSet/>
      <dgm:spPr/>
      <dgm:t>
        <a:bodyPr/>
        <a:lstStyle/>
        <a:p>
          <a:endParaRPr lang="en-US"/>
        </a:p>
      </dgm:t>
    </dgm:pt>
    <dgm:pt modelId="{66DDEC71-852C-4867-B301-2AF61245E0E5}">
      <dgm:prSet/>
      <dgm:spPr>
        <a:solidFill>
          <a:schemeClr val="accent1">
            <a:lumMod val="50000"/>
          </a:schemeClr>
        </a:solidFill>
      </dgm:spPr>
      <dgm:t>
        <a:bodyPr/>
        <a:lstStyle/>
        <a:p>
          <a:r>
            <a:rPr lang="nl-NL" dirty="0"/>
            <a:t>Kennismaking onderling – speeddate</a:t>
          </a:r>
          <a:endParaRPr lang="en-US" dirty="0"/>
        </a:p>
      </dgm:t>
    </dgm:pt>
    <dgm:pt modelId="{F8FD959B-34A8-4B0E-9480-E9575DD7440F}" type="parTrans" cxnId="{B2E06CD0-F158-4822-B0BF-6D2F3C0419D1}">
      <dgm:prSet/>
      <dgm:spPr/>
      <dgm:t>
        <a:bodyPr/>
        <a:lstStyle/>
        <a:p>
          <a:endParaRPr lang="en-US"/>
        </a:p>
      </dgm:t>
    </dgm:pt>
    <dgm:pt modelId="{A0C2A812-FBF1-4709-B174-51914EDB8BAC}" type="sibTrans" cxnId="{B2E06CD0-F158-4822-B0BF-6D2F3C0419D1}">
      <dgm:prSet/>
      <dgm:spPr/>
      <dgm:t>
        <a:bodyPr/>
        <a:lstStyle/>
        <a:p>
          <a:endParaRPr lang="en-US"/>
        </a:p>
      </dgm:t>
    </dgm:pt>
    <dgm:pt modelId="{69E6AA0C-0D5B-4C3A-B972-C0DE96890EBB}">
      <dgm:prSet/>
      <dgm:spPr>
        <a:solidFill>
          <a:schemeClr val="accent1">
            <a:lumMod val="50000"/>
          </a:schemeClr>
        </a:solidFill>
      </dgm:spPr>
      <dgm:t>
        <a:bodyPr/>
        <a:lstStyle/>
        <a:p>
          <a:r>
            <a:rPr lang="nl-NL"/>
            <a:t>Overzicht Module</a:t>
          </a:r>
          <a:endParaRPr lang="en-US"/>
        </a:p>
      </dgm:t>
    </dgm:pt>
    <dgm:pt modelId="{4F74B186-03FE-4CB4-A3A1-BA8C1F2DEA86}" type="parTrans" cxnId="{D4FACF8D-371F-409D-B901-A927F923D08E}">
      <dgm:prSet/>
      <dgm:spPr/>
      <dgm:t>
        <a:bodyPr/>
        <a:lstStyle/>
        <a:p>
          <a:endParaRPr lang="en-US"/>
        </a:p>
      </dgm:t>
    </dgm:pt>
    <dgm:pt modelId="{3907B30B-E2E6-4400-AD62-F9C5B0E273E1}" type="sibTrans" cxnId="{D4FACF8D-371F-409D-B901-A927F923D08E}">
      <dgm:prSet/>
      <dgm:spPr/>
      <dgm:t>
        <a:bodyPr/>
        <a:lstStyle/>
        <a:p>
          <a:endParaRPr lang="en-US"/>
        </a:p>
      </dgm:t>
    </dgm:pt>
    <dgm:pt modelId="{1474A146-3977-4A53-B576-85B87CE3C52D}">
      <dgm:prSet/>
      <dgm:spPr>
        <a:solidFill>
          <a:schemeClr val="accent1">
            <a:lumMod val="50000"/>
          </a:schemeClr>
        </a:solidFill>
      </dgm:spPr>
      <dgm:t>
        <a:bodyPr/>
        <a:lstStyle/>
        <a:p>
          <a:r>
            <a:rPr lang="nl-NL" dirty="0"/>
            <a:t>Introductie papieren “herdenkingssteen”</a:t>
          </a:r>
          <a:endParaRPr lang="en-US" dirty="0"/>
        </a:p>
      </dgm:t>
    </dgm:pt>
    <dgm:pt modelId="{686A1AFC-CA70-4454-AE89-A087A0BFA626}" type="parTrans" cxnId="{F7FF2C62-B91A-4EEC-9A57-F15EB5FB3E45}">
      <dgm:prSet/>
      <dgm:spPr/>
      <dgm:t>
        <a:bodyPr/>
        <a:lstStyle/>
        <a:p>
          <a:endParaRPr lang="en-US"/>
        </a:p>
      </dgm:t>
    </dgm:pt>
    <dgm:pt modelId="{D6DDCA8E-FAB1-4A22-A919-76B381E2BDE5}" type="sibTrans" cxnId="{F7FF2C62-B91A-4EEC-9A57-F15EB5FB3E45}">
      <dgm:prSet/>
      <dgm:spPr/>
      <dgm:t>
        <a:bodyPr/>
        <a:lstStyle/>
        <a:p>
          <a:endParaRPr lang="en-US"/>
        </a:p>
      </dgm:t>
    </dgm:pt>
    <dgm:pt modelId="{730F0C95-9734-4508-838F-2219138F064B}">
      <dgm:prSet/>
      <dgm:spPr>
        <a:solidFill>
          <a:schemeClr val="accent1">
            <a:lumMod val="50000"/>
          </a:schemeClr>
        </a:solidFill>
      </dgm:spPr>
      <dgm:t>
        <a:bodyPr/>
        <a:lstStyle/>
        <a:p>
          <a:r>
            <a:rPr lang="nl-NL"/>
            <a:t>Beoordelingsformulier + eigen leerdoel</a:t>
          </a:r>
          <a:endParaRPr lang="en-US"/>
        </a:p>
      </dgm:t>
    </dgm:pt>
    <dgm:pt modelId="{A806E375-7A2A-45A2-901A-2EFD0032DEDD}" type="parTrans" cxnId="{4B6ABFB4-EF87-42DC-89F8-38B5D9E3E3CF}">
      <dgm:prSet/>
      <dgm:spPr/>
      <dgm:t>
        <a:bodyPr/>
        <a:lstStyle/>
        <a:p>
          <a:endParaRPr lang="en-US"/>
        </a:p>
      </dgm:t>
    </dgm:pt>
    <dgm:pt modelId="{8F2B3473-759F-45B2-8A78-3C66130EEB69}" type="sibTrans" cxnId="{4B6ABFB4-EF87-42DC-89F8-38B5D9E3E3CF}">
      <dgm:prSet/>
      <dgm:spPr/>
      <dgm:t>
        <a:bodyPr/>
        <a:lstStyle/>
        <a:p>
          <a:endParaRPr lang="en-US"/>
        </a:p>
      </dgm:t>
    </dgm:pt>
    <dgm:pt modelId="{C48D9095-FD76-439E-A223-B1340F05155E}" type="pres">
      <dgm:prSet presAssocID="{ADC63749-4930-411A-B98B-EF107799389A}" presName="linear" presStyleCnt="0">
        <dgm:presLayoutVars>
          <dgm:animLvl val="lvl"/>
          <dgm:resizeHandles val="exact"/>
        </dgm:presLayoutVars>
      </dgm:prSet>
      <dgm:spPr/>
    </dgm:pt>
    <dgm:pt modelId="{1204ECFB-521A-4418-8B04-DF1F26B3F0EA}" type="pres">
      <dgm:prSet presAssocID="{6B7A609D-E0B5-4F67-9693-33CB6C3E2C34}" presName="parentText" presStyleLbl="node1" presStyleIdx="0" presStyleCnt="5">
        <dgm:presLayoutVars>
          <dgm:chMax val="0"/>
          <dgm:bulletEnabled val="1"/>
        </dgm:presLayoutVars>
      </dgm:prSet>
      <dgm:spPr/>
    </dgm:pt>
    <dgm:pt modelId="{2E0D6654-90D1-4296-BBD0-D34FFBC79D4B}" type="pres">
      <dgm:prSet presAssocID="{71584A6B-33AB-44EA-ADC5-5F2C9695A40A}" presName="spacer" presStyleCnt="0"/>
      <dgm:spPr/>
    </dgm:pt>
    <dgm:pt modelId="{46E94E92-3EB5-4837-9AC2-02396F778D3B}" type="pres">
      <dgm:prSet presAssocID="{66DDEC71-852C-4867-B301-2AF61245E0E5}" presName="parentText" presStyleLbl="node1" presStyleIdx="1" presStyleCnt="5">
        <dgm:presLayoutVars>
          <dgm:chMax val="0"/>
          <dgm:bulletEnabled val="1"/>
        </dgm:presLayoutVars>
      </dgm:prSet>
      <dgm:spPr/>
    </dgm:pt>
    <dgm:pt modelId="{7E3A4200-26FC-454E-A26C-ED487C02B85A}" type="pres">
      <dgm:prSet presAssocID="{A0C2A812-FBF1-4709-B174-51914EDB8BAC}" presName="spacer" presStyleCnt="0"/>
      <dgm:spPr/>
    </dgm:pt>
    <dgm:pt modelId="{46853941-1C6E-4985-AD24-AEE96FEF6DEC}" type="pres">
      <dgm:prSet presAssocID="{69E6AA0C-0D5B-4C3A-B972-C0DE96890EBB}" presName="parentText" presStyleLbl="node1" presStyleIdx="2" presStyleCnt="5">
        <dgm:presLayoutVars>
          <dgm:chMax val="0"/>
          <dgm:bulletEnabled val="1"/>
        </dgm:presLayoutVars>
      </dgm:prSet>
      <dgm:spPr/>
    </dgm:pt>
    <dgm:pt modelId="{A76210AF-686B-4138-8F78-47B4BD49120F}" type="pres">
      <dgm:prSet presAssocID="{3907B30B-E2E6-4400-AD62-F9C5B0E273E1}" presName="spacer" presStyleCnt="0"/>
      <dgm:spPr/>
    </dgm:pt>
    <dgm:pt modelId="{C7FE9D95-3D85-485F-A753-C7F8CB32942B}" type="pres">
      <dgm:prSet presAssocID="{1474A146-3977-4A53-B576-85B87CE3C52D}" presName="parentText" presStyleLbl="node1" presStyleIdx="3" presStyleCnt="5">
        <dgm:presLayoutVars>
          <dgm:chMax val="0"/>
          <dgm:bulletEnabled val="1"/>
        </dgm:presLayoutVars>
      </dgm:prSet>
      <dgm:spPr/>
    </dgm:pt>
    <dgm:pt modelId="{9BF363A1-71D0-457B-9380-83CE54912A6E}" type="pres">
      <dgm:prSet presAssocID="{D6DDCA8E-FAB1-4A22-A919-76B381E2BDE5}" presName="spacer" presStyleCnt="0"/>
      <dgm:spPr/>
    </dgm:pt>
    <dgm:pt modelId="{E7681208-A310-4C14-9112-1895054D5E01}" type="pres">
      <dgm:prSet presAssocID="{730F0C95-9734-4508-838F-2219138F064B}" presName="parentText" presStyleLbl="node1" presStyleIdx="4" presStyleCnt="5">
        <dgm:presLayoutVars>
          <dgm:chMax val="0"/>
          <dgm:bulletEnabled val="1"/>
        </dgm:presLayoutVars>
      </dgm:prSet>
      <dgm:spPr/>
    </dgm:pt>
  </dgm:ptLst>
  <dgm:cxnLst>
    <dgm:cxn modelId="{F096E31E-DAC7-483A-8555-1B2A9E659C31}" type="presOf" srcId="{6B7A609D-E0B5-4F67-9693-33CB6C3E2C34}" destId="{1204ECFB-521A-4418-8B04-DF1F26B3F0EA}" srcOrd="0" destOrd="0" presId="urn:microsoft.com/office/officeart/2005/8/layout/vList2"/>
    <dgm:cxn modelId="{E2B0CE2E-9FA2-421B-83A2-AE11C74D24DD}" type="presOf" srcId="{69E6AA0C-0D5B-4C3A-B972-C0DE96890EBB}" destId="{46853941-1C6E-4985-AD24-AEE96FEF6DEC}" srcOrd="0" destOrd="0" presId="urn:microsoft.com/office/officeart/2005/8/layout/vList2"/>
    <dgm:cxn modelId="{AAA5FD2F-4AE9-47BC-A2FE-566DCB646ABF}" type="presOf" srcId="{730F0C95-9734-4508-838F-2219138F064B}" destId="{E7681208-A310-4C14-9112-1895054D5E01}" srcOrd="0" destOrd="0" presId="urn:microsoft.com/office/officeart/2005/8/layout/vList2"/>
    <dgm:cxn modelId="{F7FF2C62-B91A-4EEC-9A57-F15EB5FB3E45}" srcId="{ADC63749-4930-411A-B98B-EF107799389A}" destId="{1474A146-3977-4A53-B576-85B87CE3C52D}" srcOrd="3" destOrd="0" parTransId="{686A1AFC-CA70-4454-AE89-A087A0BFA626}" sibTransId="{D6DDCA8E-FAB1-4A22-A919-76B381E2BDE5}"/>
    <dgm:cxn modelId="{10C4E069-BB95-446D-90CE-C00E9E058B97}" type="presOf" srcId="{1474A146-3977-4A53-B576-85B87CE3C52D}" destId="{C7FE9D95-3D85-485F-A753-C7F8CB32942B}" srcOrd="0" destOrd="0" presId="urn:microsoft.com/office/officeart/2005/8/layout/vList2"/>
    <dgm:cxn modelId="{D4FACF8D-371F-409D-B901-A927F923D08E}" srcId="{ADC63749-4930-411A-B98B-EF107799389A}" destId="{69E6AA0C-0D5B-4C3A-B972-C0DE96890EBB}" srcOrd="2" destOrd="0" parTransId="{4F74B186-03FE-4CB4-A3A1-BA8C1F2DEA86}" sibTransId="{3907B30B-E2E6-4400-AD62-F9C5B0E273E1}"/>
    <dgm:cxn modelId="{47089690-D332-403D-83DF-6A586907494B}" type="presOf" srcId="{66DDEC71-852C-4867-B301-2AF61245E0E5}" destId="{46E94E92-3EB5-4837-9AC2-02396F778D3B}" srcOrd="0" destOrd="0" presId="urn:microsoft.com/office/officeart/2005/8/layout/vList2"/>
    <dgm:cxn modelId="{4A7682B3-0DFA-4EE8-9443-688ACD555097}" srcId="{ADC63749-4930-411A-B98B-EF107799389A}" destId="{6B7A609D-E0B5-4F67-9693-33CB6C3E2C34}" srcOrd="0" destOrd="0" parTransId="{478057C6-6F0A-4305-8F2F-F04D7D803C01}" sibTransId="{71584A6B-33AB-44EA-ADC5-5F2C9695A40A}"/>
    <dgm:cxn modelId="{4B6ABFB4-EF87-42DC-89F8-38B5D9E3E3CF}" srcId="{ADC63749-4930-411A-B98B-EF107799389A}" destId="{730F0C95-9734-4508-838F-2219138F064B}" srcOrd="4" destOrd="0" parTransId="{A806E375-7A2A-45A2-901A-2EFD0032DEDD}" sibTransId="{8F2B3473-759F-45B2-8A78-3C66130EEB69}"/>
    <dgm:cxn modelId="{CE44C3BC-5CA5-4646-9597-2F50A9B43FD7}" type="presOf" srcId="{ADC63749-4930-411A-B98B-EF107799389A}" destId="{C48D9095-FD76-439E-A223-B1340F05155E}" srcOrd="0" destOrd="0" presId="urn:microsoft.com/office/officeart/2005/8/layout/vList2"/>
    <dgm:cxn modelId="{B2E06CD0-F158-4822-B0BF-6D2F3C0419D1}" srcId="{ADC63749-4930-411A-B98B-EF107799389A}" destId="{66DDEC71-852C-4867-B301-2AF61245E0E5}" srcOrd="1" destOrd="0" parTransId="{F8FD959B-34A8-4B0E-9480-E9575DD7440F}" sibTransId="{A0C2A812-FBF1-4709-B174-51914EDB8BAC}"/>
    <dgm:cxn modelId="{DEA9DC17-FC3A-4985-88B8-8B05F93660DD}" type="presParOf" srcId="{C48D9095-FD76-439E-A223-B1340F05155E}" destId="{1204ECFB-521A-4418-8B04-DF1F26B3F0EA}" srcOrd="0" destOrd="0" presId="urn:microsoft.com/office/officeart/2005/8/layout/vList2"/>
    <dgm:cxn modelId="{5B6F649D-4FED-4774-A06E-B1C7B986A94A}" type="presParOf" srcId="{C48D9095-FD76-439E-A223-B1340F05155E}" destId="{2E0D6654-90D1-4296-BBD0-D34FFBC79D4B}" srcOrd="1" destOrd="0" presId="urn:microsoft.com/office/officeart/2005/8/layout/vList2"/>
    <dgm:cxn modelId="{0F8A8E5A-7467-4E90-9A88-C87D9A56CF83}" type="presParOf" srcId="{C48D9095-FD76-439E-A223-B1340F05155E}" destId="{46E94E92-3EB5-4837-9AC2-02396F778D3B}" srcOrd="2" destOrd="0" presId="urn:microsoft.com/office/officeart/2005/8/layout/vList2"/>
    <dgm:cxn modelId="{B7D5A5C8-56D4-4D53-BA8C-F1F5F6E5C7A0}" type="presParOf" srcId="{C48D9095-FD76-439E-A223-B1340F05155E}" destId="{7E3A4200-26FC-454E-A26C-ED487C02B85A}" srcOrd="3" destOrd="0" presId="urn:microsoft.com/office/officeart/2005/8/layout/vList2"/>
    <dgm:cxn modelId="{CA8014D3-9CBE-4617-BBF9-77981D868A20}" type="presParOf" srcId="{C48D9095-FD76-439E-A223-B1340F05155E}" destId="{46853941-1C6E-4985-AD24-AEE96FEF6DEC}" srcOrd="4" destOrd="0" presId="urn:microsoft.com/office/officeart/2005/8/layout/vList2"/>
    <dgm:cxn modelId="{652EAF47-E998-4832-AFC8-E4EA1D4268A3}" type="presParOf" srcId="{C48D9095-FD76-439E-A223-B1340F05155E}" destId="{A76210AF-686B-4138-8F78-47B4BD49120F}" srcOrd="5" destOrd="0" presId="urn:microsoft.com/office/officeart/2005/8/layout/vList2"/>
    <dgm:cxn modelId="{55FF75BD-DAD7-4AE2-9DEB-DB3B361BCAEC}" type="presParOf" srcId="{C48D9095-FD76-439E-A223-B1340F05155E}" destId="{C7FE9D95-3D85-485F-A753-C7F8CB32942B}" srcOrd="6" destOrd="0" presId="urn:microsoft.com/office/officeart/2005/8/layout/vList2"/>
    <dgm:cxn modelId="{B6D1BDCC-62EA-40AF-8126-5C19C73B4AAA}" type="presParOf" srcId="{C48D9095-FD76-439E-A223-B1340F05155E}" destId="{9BF363A1-71D0-457B-9380-83CE54912A6E}" srcOrd="7" destOrd="0" presId="urn:microsoft.com/office/officeart/2005/8/layout/vList2"/>
    <dgm:cxn modelId="{FA9B3246-CE1A-4C67-B8E8-98F1B306996A}" type="presParOf" srcId="{C48D9095-FD76-439E-A223-B1340F05155E}" destId="{E7681208-A310-4C14-9112-1895054D5E0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059CA8-688B-4E6C-A56B-76B24997A0BC}"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AF045EA7-FDB6-4484-91E1-2AAE1835A5E5}">
      <dgm:prSet/>
      <dgm:spPr/>
      <dgm:t>
        <a:bodyPr/>
        <a:lstStyle/>
        <a:p>
          <a:r>
            <a:rPr lang="nl-NL"/>
            <a:t>Ik ben geboren in Nederland (links)</a:t>
          </a:r>
          <a:endParaRPr lang="en-US"/>
        </a:p>
      </dgm:t>
    </dgm:pt>
    <dgm:pt modelId="{187CD46D-5807-49E5-91BD-BAABBB0F5F1A}" type="parTrans" cxnId="{109F971C-8AFA-4AA1-816E-368526FF1853}">
      <dgm:prSet/>
      <dgm:spPr/>
      <dgm:t>
        <a:bodyPr/>
        <a:lstStyle/>
        <a:p>
          <a:endParaRPr lang="en-US"/>
        </a:p>
      </dgm:t>
    </dgm:pt>
    <dgm:pt modelId="{26499404-7284-463D-B6DD-AE1586F01603}" type="sibTrans" cxnId="{109F971C-8AFA-4AA1-816E-368526FF1853}">
      <dgm:prSet/>
      <dgm:spPr/>
      <dgm:t>
        <a:bodyPr/>
        <a:lstStyle/>
        <a:p>
          <a:endParaRPr lang="en-US"/>
        </a:p>
      </dgm:t>
    </dgm:pt>
    <dgm:pt modelId="{FC51E22B-6BC2-4BD8-BCB4-7856F2051B1F}">
      <dgm:prSet/>
      <dgm:spPr/>
      <dgm:t>
        <a:bodyPr/>
        <a:lstStyle/>
        <a:p>
          <a:r>
            <a:rPr lang="nl-NL" dirty="0"/>
            <a:t>Mijn ouders zijn geboren in Nederland (links)</a:t>
          </a:r>
          <a:endParaRPr lang="en-US" dirty="0"/>
        </a:p>
      </dgm:t>
    </dgm:pt>
    <dgm:pt modelId="{C9A34361-2149-4516-9F47-BB57C5D756B5}" type="parTrans" cxnId="{3AC20741-AE99-484C-8454-27B0ED7944FC}">
      <dgm:prSet/>
      <dgm:spPr/>
      <dgm:t>
        <a:bodyPr/>
        <a:lstStyle/>
        <a:p>
          <a:endParaRPr lang="en-US"/>
        </a:p>
      </dgm:t>
    </dgm:pt>
    <dgm:pt modelId="{E6840867-D01D-41BD-BC11-53000040C532}" type="sibTrans" cxnId="{3AC20741-AE99-484C-8454-27B0ED7944FC}">
      <dgm:prSet/>
      <dgm:spPr/>
      <dgm:t>
        <a:bodyPr/>
        <a:lstStyle/>
        <a:p>
          <a:endParaRPr lang="en-US"/>
        </a:p>
      </dgm:t>
    </dgm:pt>
    <dgm:pt modelId="{BE46D0B5-90A9-4480-8E5A-FDCE63A996B8}">
      <dgm:prSet/>
      <dgm:spPr/>
      <dgm:t>
        <a:bodyPr/>
        <a:lstStyle/>
        <a:p>
          <a:r>
            <a:rPr lang="nl-NL"/>
            <a:t>Mijn grootouders zijn geboren in Nederland (links)</a:t>
          </a:r>
          <a:endParaRPr lang="en-US"/>
        </a:p>
      </dgm:t>
    </dgm:pt>
    <dgm:pt modelId="{BFA9C0FB-CA54-44F8-9C22-710A05FF2D93}" type="parTrans" cxnId="{E3B03424-CA04-42F8-AC08-88B74869C1DE}">
      <dgm:prSet/>
      <dgm:spPr/>
      <dgm:t>
        <a:bodyPr/>
        <a:lstStyle/>
        <a:p>
          <a:endParaRPr lang="en-US"/>
        </a:p>
      </dgm:t>
    </dgm:pt>
    <dgm:pt modelId="{882B6223-41DF-4CCB-914E-CDE6DE580839}" type="sibTrans" cxnId="{E3B03424-CA04-42F8-AC08-88B74869C1DE}">
      <dgm:prSet/>
      <dgm:spPr/>
      <dgm:t>
        <a:bodyPr/>
        <a:lstStyle/>
        <a:p>
          <a:endParaRPr lang="en-US"/>
        </a:p>
      </dgm:t>
    </dgm:pt>
    <dgm:pt modelId="{AD6682F7-CC8D-4E35-82CB-31EA5C98BC52}">
      <dgm:prSet/>
      <dgm:spPr/>
      <dgm:t>
        <a:bodyPr/>
        <a:lstStyle/>
        <a:p>
          <a:r>
            <a:rPr lang="nl-NL"/>
            <a:t>In mijn familie is iemand gemigreerd (links)</a:t>
          </a:r>
          <a:endParaRPr lang="en-US"/>
        </a:p>
      </dgm:t>
    </dgm:pt>
    <dgm:pt modelId="{5DC90669-94A8-4797-A216-F20C69488935}" type="parTrans" cxnId="{4CC22E01-04B8-4804-9A5C-D9608BE3DD17}">
      <dgm:prSet/>
      <dgm:spPr/>
      <dgm:t>
        <a:bodyPr/>
        <a:lstStyle/>
        <a:p>
          <a:endParaRPr lang="en-US"/>
        </a:p>
      </dgm:t>
    </dgm:pt>
    <dgm:pt modelId="{82486FA3-064F-4733-AC9A-7F7A353DAF10}" type="sibTrans" cxnId="{4CC22E01-04B8-4804-9A5C-D9608BE3DD17}">
      <dgm:prSet/>
      <dgm:spPr/>
      <dgm:t>
        <a:bodyPr/>
        <a:lstStyle/>
        <a:p>
          <a:endParaRPr lang="en-US"/>
        </a:p>
      </dgm:t>
    </dgm:pt>
    <dgm:pt modelId="{5EB91CC4-56B6-4453-BD2B-5A2C925843A2}">
      <dgm:prSet/>
      <dgm:spPr/>
      <dgm:t>
        <a:bodyPr/>
        <a:lstStyle/>
        <a:p>
          <a:r>
            <a:rPr lang="nl-NL"/>
            <a:t>Ik ben al een keer gediscrimineerd (links)</a:t>
          </a:r>
          <a:endParaRPr lang="en-US"/>
        </a:p>
      </dgm:t>
    </dgm:pt>
    <dgm:pt modelId="{B68B0CD6-C951-46A0-9AF1-76B254E8C2E6}" type="parTrans" cxnId="{23070A1D-E7F8-4427-8CA2-150F4184BFA9}">
      <dgm:prSet/>
      <dgm:spPr/>
      <dgm:t>
        <a:bodyPr/>
        <a:lstStyle/>
        <a:p>
          <a:endParaRPr lang="en-US"/>
        </a:p>
      </dgm:t>
    </dgm:pt>
    <dgm:pt modelId="{9ACC5974-465A-4B6D-BD7E-45099F64900E}" type="sibTrans" cxnId="{23070A1D-E7F8-4427-8CA2-150F4184BFA9}">
      <dgm:prSet/>
      <dgm:spPr/>
      <dgm:t>
        <a:bodyPr/>
        <a:lstStyle/>
        <a:p>
          <a:endParaRPr lang="en-US"/>
        </a:p>
      </dgm:t>
    </dgm:pt>
    <dgm:pt modelId="{1F5A7BF8-8090-4581-9620-A459DF528A07}" type="pres">
      <dgm:prSet presAssocID="{7F059CA8-688B-4E6C-A56B-76B24997A0BC}" presName="linear" presStyleCnt="0">
        <dgm:presLayoutVars>
          <dgm:animLvl val="lvl"/>
          <dgm:resizeHandles val="exact"/>
        </dgm:presLayoutVars>
      </dgm:prSet>
      <dgm:spPr/>
    </dgm:pt>
    <dgm:pt modelId="{F6B6E58D-6173-4112-9439-AA872B1DAB4B}" type="pres">
      <dgm:prSet presAssocID="{AF045EA7-FDB6-4484-91E1-2AAE1835A5E5}" presName="parentText" presStyleLbl="node1" presStyleIdx="0" presStyleCnt="5">
        <dgm:presLayoutVars>
          <dgm:chMax val="0"/>
          <dgm:bulletEnabled val="1"/>
        </dgm:presLayoutVars>
      </dgm:prSet>
      <dgm:spPr/>
    </dgm:pt>
    <dgm:pt modelId="{9CB7EE82-F768-4767-A8A2-7AB44B2CFEFF}" type="pres">
      <dgm:prSet presAssocID="{26499404-7284-463D-B6DD-AE1586F01603}" presName="spacer" presStyleCnt="0"/>
      <dgm:spPr/>
    </dgm:pt>
    <dgm:pt modelId="{C747E3E2-B577-4A9B-911F-5361119751C7}" type="pres">
      <dgm:prSet presAssocID="{FC51E22B-6BC2-4BD8-BCB4-7856F2051B1F}" presName="parentText" presStyleLbl="node1" presStyleIdx="1" presStyleCnt="5">
        <dgm:presLayoutVars>
          <dgm:chMax val="0"/>
          <dgm:bulletEnabled val="1"/>
        </dgm:presLayoutVars>
      </dgm:prSet>
      <dgm:spPr/>
    </dgm:pt>
    <dgm:pt modelId="{6953C9D8-06BB-4A10-A353-E9C3C8BF179D}" type="pres">
      <dgm:prSet presAssocID="{E6840867-D01D-41BD-BC11-53000040C532}" presName="spacer" presStyleCnt="0"/>
      <dgm:spPr/>
    </dgm:pt>
    <dgm:pt modelId="{F80D968D-D457-4D9E-9874-13FEEF873796}" type="pres">
      <dgm:prSet presAssocID="{BE46D0B5-90A9-4480-8E5A-FDCE63A996B8}" presName="parentText" presStyleLbl="node1" presStyleIdx="2" presStyleCnt="5">
        <dgm:presLayoutVars>
          <dgm:chMax val="0"/>
          <dgm:bulletEnabled val="1"/>
        </dgm:presLayoutVars>
      </dgm:prSet>
      <dgm:spPr/>
    </dgm:pt>
    <dgm:pt modelId="{1251DE80-02E4-4B1D-9E7D-BA792774C502}" type="pres">
      <dgm:prSet presAssocID="{882B6223-41DF-4CCB-914E-CDE6DE580839}" presName="spacer" presStyleCnt="0"/>
      <dgm:spPr/>
    </dgm:pt>
    <dgm:pt modelId="{CA503EA7-964F-45D0-8E24-D77C9683557C}" type="pres">
      <dgm:prSet presAssocID="{AD6682F7-CC8D-4E35-82CB-31EA5C98BC52}" presName="parentText" presStyleLbl="node1" presStyleIdx="3" presStyleCnt="5">
        <dgm:presLayoutVars>
          <dgm:chMax val="0"/>
          <dgm:bulletEnabled val="1"/>
        </dgm:presLayoutVars>
      </dgm:prSet>
      <dgm:spPr/>
    </dgm:pt>
    <dgm:pt modelId="{E7D05740-F2BE-43C0-BA89-1BB2E65AB7C5}" type="pres">
      <dgm:prSet presAssocID="{82486FA3-064F-4733-AC9A-7F7A353DAF10}" presName="spacer" presStyleCnt="0"/>
      <dgm:spPr/>
    </dgm:pt>
    <dgm:pt modelId="{DB8F62D1-841C-4A6A-912F-FB4A51A750DD}" type="pres">
      <dgm:prSet presAssocID="{5EB91CC4-56B6-4453-BD2B-5A2C925843A2}" presName="parentText" presStyleLbl="node1" presStyleIdx="4" presStyleCnt="5">
        <dgm:presLayoutVars>
          <dgm:chMax val="0"/>
          <dgm:bulletEnabled val="1"/>
        </dgm:presLayoutVars>
      </dgm:prSet>
      <dgm:spPr/>
    </dgm:pt>
  </dgm:ptLst>
  <dgm:cxnLst>
    <dgm:cxn modelId="{4CC22E01-04B8-4804-9A5C-D9608BE3DD17}" srcId="{7F059CA8-688B-4E6C-A56B-76B24997A0BC}" destId="{AD6682F7-CC8D-4E35-82CB-31EA5C98BC52}" srcOrd="3" destOrd="0" parTransId="{5DC90669-94A8-4797-A216-F20C69488935}" sibTransId="{82486FA3-064F-4733-AC9A-7F7A353DAF10}"/>
    <dgm:cxn modelId="{109F971C-8AFA-4AA1-816E-368526FF1853}" srcId="{7F059CA8-688B-4E6C-A56B-76B24997A0BC}" destId="{AF045EA7-FDB6-4484-91E1-2AAE1835A5E5}" srcOrd="0" destOrd="0" parTransId="{187CD46D-5807-49E5-91BD-BAABBB0F5F1A}" sibTransId="{26499404-7284-463D-B6DD-AE1586F01603}"/>
    <dgm:cxn modelId="{23070A1D-E7F8-4427-8CA2-150F4184BFA9}" srcId="{7F059CA8-688B-4E6C-A56B-76B24997A0BC}" destId="{5EB91CC4-56B6-4453-BD2B-5A2C925843A2}" srcOrd="4" destOrd="0" parTransId="{B68B0CD6-C951-46A0-9AF1-76B254E8C2E6}" sibTransId="{9ACC5974-465A-4B6D-BD7E-45099F64900E}"/>
    <dgm:cxn modelId="{E3B03424-CA04-42F8-AC08-88B74869C1DE}" srcId="{7F059CA8-688B-4E6C-A56B-76B24997A0BC}" destId="{BE46D0B5-90A9-4480-8E5A-FDCE63A996B8}" srcOrd="2" destOrd="0" parTransId="{BFA9C0FB-CA54-44F8-9C22-710A05FF2D93}" sibTransId="{882B6223-41DF-4CCB-914E-CDE6DE580839}"/>
    <dgm:cxn modelId="{FE7D8D25-33B1-4C1B-AA89-40E028E82623}" type="presOf" srcId="{5EB91CC4-56B6-4453-BD2B-5A2C925843A2}" destId="{DB8F62D1-841C-4A6A-912F-FB4A51A750DD}" srcOrd="0" destOrd="0" presId="urn:microsoft.com/office/officeart/2005/8/layout/vList2"/>
    <dgm:cxn modelId="{31543927-A7BD-4742-BA98-3514697D9797}" type="presOf" srcId="{AF045EA7-FDB6-4484-91E1-2AAE1835A5E5}" destId="{F6B6E58D-6173-4112-9439-AA872B1DAB4B}" srcOrd="0" destOrd="0" presId="urn:microsoft.com/office/officeart/2005/8/layout/vList2"/>
    <dgm:cxn modelId="{30B43835-AABC-4FB9-8D79-601FA7634556}" type="presOf" srcId="{7F059CA8-688B-4E6C-A56B-76B24997A0BC}" destId="{1F5A7BF8-8090-4581-9620-A459DF528A07}" srcOrd="0" destOrd="0" presId="urn:microsoft.com/office/officeart/2005/8/layout/vList2"/>
    <dgm:cxn modelId="{3AC20741-AE99-484C-8454-27B0ED7944FC}" srcId="{7F059CA8-688B-4E6C-A56B-76B24997A0BC}" destId="{FC51E22B-6BC2-4BD8-BCB4-7856F2051B1F}" srcOrd="1" destOrd="0" parTransId="{C9A34361-2149-4516-9F47-BB57C5D756B5}" sibTransId="{E6840867-D01D-41BD-BC11-53000040C532}"/>
    <dgm:cxn modelId="{CB0F1F56-6EEF-49BB-A9D9-3962BAE4611D}" type="presOf" srcId="{FC51E22B-6BC2-4BD8-BCB4-7856F2051B1F}" destId="{C747E3E2-B577-4A9B-911F-5361119751C7}" srcOrd="0" destOrd="0" presId="urn:microsoft.com/office/officeart/2005/8/layout/vList2"/>
    <dgm:cxn modelId="{8C0106A2-C640-4F68-94CF-8B194BBA534C}" type="presOf" srcId="{BE46D0B5-90A9-4480-8E5A-FDCE63A996B8}" destId="{F80D968D-D457-4D9E-9874-13FEEF873796}" srcOrd="0" destOrd="0" presId="urn:microsoft.com/office/officeart/2005/8/layout/vList2"/>
    <dgm:cxn modelId="{BF3FCEE1-A2BF-42F4-A656-BB8EB3F6CA20}" type="presOf" srcId="{AD6682F7-CC8D-4E35-82CB-31EA5C98BC52}" destId="{CA503EA7-964F-45D0-8E24-D77C9683557C}" srcOrd="0" destOrd="0" presId="urn:microsoft.com/office/officeart/2005/8/layout/vList2"/>
    <dgm:cxn modelId="{FB33CE07-BB99-4578-9463-8D0C49DF7DBF}" type="presParOf" srcId="{1F5A7BF8-8090-4581-9620-A459DF528A07}" destId="{F6B6E58D-6173-4112-9439-AA872B1DAB4B}" srcOrd="0" destOrd="0" presId="urn:microsoft.com/office/officeart/2005/8/layout/vList2"/>
    <dgm:cxn modelId="{80338386-7DDB-4D0D-8B98-31D57E1941BD}" type="presParOf" srcId="{1F5A7BF8-8090-4581-9620-A459DF528A07}" destId="{9CB7EE82-F768-4767-A8A2-7AB44B2CFEFF}" srcOrd="1" destOrd="0" presId="urn:microsoft.com/office/officeart/2005/8/layout/vList2"/>
    <dgm:cxn modelId="{1EE63669-72BF-4973-950B-44DA1D686CED}" type="presParOf" srcId="{1F5A7BF8-8090-4581-9620-A459DF528A07}" destId="{C747E3E2-B577-4A9B-911F-5361119751C7}" srcOrd="2" destOrd="0" presId="urn:microsoft.com/office/officeart/2005/8/layout/vList2"/>
    <dgm:cxn modelId="{C0483426-9758-4EC8-91C7-1A1296835A2D}" type="presParOf" srcId="{1F5A7BF8-8090-4581-9620-A459DF528A07}" destId="{6953C9D8-06BB-4A10-A353-E9C3C8BF179D}" srcOrd="3" destOrd="0" presId="urn:microsoft.com/office/officeart/2005/8/layout/vList2"/>
    <dgm:cxn modelId="{3F5FDEBC-347F-434D-804B-26D9E4B15769}" type="presParOf" srcId="{1F5A7BF8-8090-4581-9620-A459DF528A07}" destId="{F80D968D-D457-4D9E-9874-13FEEF873796}" srcOrd="4" destOrd="0" presId="urn:microsoft.com/office/officeart/2005/8/layout/vList2"/>
    <dgm:cxn modelId="{BC5F9D7B-4309-423E-88D3-7E3F9E97D9F9}" type="presParOf" srcId="{1F5A7BF8-8090-4581-9620-A459DF528A07}" destId="{1251DE80-02E4-4B1D-9E7D-BA792774C502}" srcOrd="5" destOrd="0" presId="urn:microsoft.com/office/officeart/2005/8/layout/vList2"/>
    <dgm:cxn modelId="{28AA5B88-A056-4164-92FD-AD610731882A}" type="presParOf" srcId="{1F5A7BF8-8090-4581-9620-A459DF528A07}" destId="{CA503EA7-964F-45D0-8E24-D77C9683557C}" srcOrd="6" destOrd="0" presId="urn:microsoft.com/office/officeart/2005/8/layout/vList2"/>
    <dgm:cxn modelId="{087C2203-DB6F-4706-A2F6-73A1DD0379DD}" type="presParOf" srcId="{1F5A7BF8-8090-4581-9620-A459DF528A07}" destId="{E7D05740-F2BE-43C0-BA89-1BB2E65AB7C5}" srcOrd="7" destOrd="0" presId="urn:microsoft.com/office/officeart/2005/8/layout/vList2"/>
    <dgm:cxn modelId="{5FFB27E9-BC0D-4806-A20F-097DB9B78114}" type="presParOf" srcId="{1F5A7BF8-8090-4581-9620-A459DF528A07}" destId="{DB8F62D1-841C-4A6A-912F-FB4A51A750D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A382EC-5C18-452E-AD50-4A1FC8C17CE6}"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B94C3BE-7EA2-42F8-A2FE-DF57AB13562F}">
      <dgm:prSet/>
      <dgm:spPr/>
      <dgm:t>
        <a:bodyPr/>
        <a:lstStyle/>
        <a:p>
          <a:pPr>
            <a:lnSpc>
              <a:spcPct val="100000"/>
            </a:lnSpc>
          </a:pPr>
          <a:r>
            <a:rPr lang="nl-NL" b="0" i="0" dirty="0"/>
            <a:t>Wandeling langs het Monument en de herdenkingsstenen</a:t>
          </a:r>
          <a:endParaRPr lang="en-US" dirty="0"/>
        </a:p>
      </dgm:t>
    </dgm:pt>
    <dgm:pt modelId="{46C911DE-74E7-4D0C-AD96-8F8D6A6AC2F1}" type="parTrans" cxnId="{123BAEB3-1924-4862-8218-BF0DB5F0EF1C}">
      <dgm:prSet/>
      <dgm:spPr/>
      <dgm:t>
        <a:bodyPr/>
        <a:lstStyle/>
        <a:p>
          <a:endParaRPr lang="en-US"/>
        </a:p>
      </dgm:t>
    </dgm:pt>
    <dgm:pt modelId="{39CD1878-12FB-47B0-AB35-E78149839315}" type="sibTrans" cxnId="{123BAEB3-1924-4862-8218-BF0DB5F0EF1C}">
      <dgm:prSet/>
      <dgm:spPr/>
      <dgm:t>
        <a:bodyPr/>
        <a:lstStyle/>
        <a:p>
          <a:endParaRPr lang="en-US"/>
        </a:p>
      </dgm:t>
    </dgm:pt>
    <dgm:pt modelId="{9C26131B-01D8-4BAC-9253-0339F0F7A960}">
      <dgm:prSet/>
      <dgm:spPr/>
      <dgm:t>
        <a:bodyPr/>
        <a:lstStyle/>
        <a:p>
          <a:pPr>
            <a:lnSpc>
              <a:spcPct val="100000"/>
            </a:lnSpc>
          </a:pPr>
          <a:r>
            <a:rPr lang="nl-NL" b="0" i="0" dirty="0"/>
            <a:t>Reflectie op herdenkingssteen</a:t>
          </a:r>
        </a:p>
        <a:p>
          <a:pPr>
            <a:lnSpc>
              <a:spcPct val="100000"/>
            </a:lnSpc>
          </a:pPr>
          <a:r>
            <a:rPr lang="nl-NL" b="0" i="0" dirty="0"/>
            <a:t>Wat is je bijgebleven van de wandeling (vlak 3 herdenkingssteen)</a:t>
          </a:r>
          <a:endParaRPr lang="en-US" dirty="0"/>
        </a:p>
      </dgm:t>
    </dgm:pt>
    <dgm:pt modelId="{CD1F4CFC-5E91-45E9-8F86-403EF49C4132}" type="parTrans" cxnId="{8DC930D3-83C2-4F99-9A9B-5DE63A0C0079}">
      <dgm:prSet/>
      <dgm:spPr/>
      <dgm:t>
        <a:bodyPr/>
        <a:lstStyle/>
        <a:p>
          <a:endParaRPr lang="en-US"/>
        </a:p>
      </dgm:t>
    </dgm:pt>
    <dgm:pt modelId="{1A79420B-12BB-4549-B2F8-63DA3711492C}" type="sibTrans" cxnId="{8DC930D3-83C2-4F99-9A9B-5DE63A0C0079}">
      <dgm:prSet/>
      <dgm:spPr/>
      <dgm:t>
        <a:bodyPr/>
        <a:lstStyle/>
        <a:p>
          <a:endParaRPr lang="en-US"/>
        </a:p>
      </dgm:t>
    </dgm:pt>
    <dgm:pt modelId="{A5D0738C-72FF-4230-A42B-F31D20C7B19B}" type="pres">
      <dgm:prSet presAssocID="{CBA382EC-5C18-452E-AD50-4A1FC8C17CE6}" presName="root" presStyleCnt="0">
        <dgm:presLayoutVars>
          <dgm:dir/>
          <dgm:resizeHandles val="exact"/>
        </dgm:presLayoutVars>
      </dgm:prSet>
      <dgm:spPr/>
    </dgm:pt>
    <dgm:pt modelId="{43082680-97CB-4346-ADA1-3CEAA92DACA4}" type="pres">
      <dgm:prSet presAssocID="{5B94C3BE-7EA2-42F8-A2FE-DF57AB13562F}" presName="compNode" presStyleCnt="0"/>
      <dgm:spPr/>
    </dgm:pt>
    <dgm:pt modelId="{135881CE-F802-4C1B-922C-D982928564CA}" type="pres">
      <dgm:prSet presAssocID="{5B94C3BE-7EA2-42F8-A2FE-DF57AB13562F}"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Lopen"/>
        </a:ext>
      </dgm:extLst>
    </dgm:pt>
    <dgm:pt modelId="{710A9415-6F39-4391-8C03-BC34AA7216F5}" type="pres">
      <dgm:prSet presAssocID="{5B94C3BE-7EA2-42F8-A2FE-DF57AB13562F}" presName="spaceRect" presStyleCnt="0"/>
      <dgm:spPr/>
    </dgm:pt>
    <dgm:pt modelId="{5C204F0B-20C4-4980-9599-7EACB308F0AD}" type="pres">
      <dgm:prSet presAssocID="{5B94C3BE-7EA2-42F8-A2FE-DF57AB13562F}" presName="textRect" presStyleLbl="revTx" presStyleIdx="0" presStyleCnt="2">
        <dgm:presLayoutVars>
          <dgm:chMax val="1"/>
          <dgm:chPref val="1"/>
        </dgm:presLayoutVars>
      </dgm:prSet>
      <dgm:spPr/>
    </dgm:pt>
    <dgm:pt modelId="{24706B0B-9DA1-434D-96BA-6D8CED0C729F}" type="pres">
      <dgm:prSet presAssocID="{39CD1878-12FB-47B0-AB35-E78149839315}" presName="sibTrans" presStyleCnt="0"/>
      <dgm:spPr/>
    </dgm:pt>
    <dgm:pt modelId="{633207A1-E4A1-46B2-824A-188F6F2EB96F}" type="pres">
      <dgm:prSet presAssocID="{9C26131B-01D8-4BAC-9253-0339F0F7A960}" presName="compNode" presStyleCnt="0"/>
      <dgm:spPr/>
    </dgm:pt>
    <dgm:pt modelId="{ADB35629-F83B-4F73-9B44-D8B4E945FE80}" type="pres">
      <dgm:prSet presAssocID="{9C26131B-01D8-4BAC-9253-0339F0F7A96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E132E2C5-B1D5-4DAB-ACCC-C1F0D676453B}" type="pres">
      <dgm:prSet presAssocID="{9C26131B-01D8-4BAC-9253-0339F0F7A960}" presName="spaceRect" presStyleCnt="0"/>
      <dgm:spPr/>
    </dgm:pt>
    <dgm:pt modelId="{B148F9EC-5F74-4227-8040-E1E4270BEC9B}" type="pres">
      <dgm:prSet presAssocID="{9C26131B-01D8-4BAC-9253-0339F0F7A960}" presName="textRect" presStyleLbl="revTx" presStyleIdx="1" presStyleCnt="2">
        <dgm:presLayoutVars>
          <dgm:chMax val="1"/>
          <dgm:chPref val="1"/>
        </dgm:presLayoutVars>
      </dgm:prSet>
      <dgm:spPr/>
    </dgm:pt>
  </dgm:ptLst>
  <dgm:cxnLst>
    <dgm:cxn modelId="{5C43FDAC-FF35-4F78-B37F-B4CD53E1550E}" type="presOf" srcId="{9C26131B-01D8-4BAC-9253-0339F0F7A960}" destId="{B148F9EC-5F74-4227-8040-E1E4270BEC9B}" srcOrd="0" destOrd="0" presId="urn:microsoft.com/office/officeart/2018/2/layout/IconLabelList"/>
    <dgm:cxn modelId="{123BAEB3-1924-4862-8218-BF0DB5F0EF1C}" srcId="{CBA382EC-5C18-452E-AD50-4A1FC8C17CE6}" destId="{5B94C3BE-7EA2-42F8-A2FE-DF57AB13562F}" srcOrd="0" destOrd="0" parTransId="{46C911DE-74E7-4D0C-AD96-8F8D6A6AC2F1}" sibTransId="{39CD1878-12FB-47B0-AB35-E78149839315}"/>
    <dgm:cxn modelId="{701821C5-9D02-41FA-834A-114588F3BF40}" type="presOf" srcId="{5B94C3BE-7EA2-42F8-A2FE-DF57AB13562F}" destId="{5C204F0B-20C4-4980-9599-7EACB308F0AD}" srcOrd="0" destOrd="0" presId="urn:microsoft.com/office/officeart/2018/2/layout/IconLabelList"/>
    <dgm:cxn modelId="{8DC930D3-83C2-4F99-9A9B-5DE63A0C0079}" srcId="{CBA382EC-5C18-452E-AD50-4A1FC8C17CE6}" destId="{9C26131B-01D8-4BAC-9253-0339F0F7A960}" srcOrd="1" destOrd="0" parTransId="{CD1F4CFC-5E91-45E9-8F86-403EF49C4132}" sibTransId="{1A79420B-12BB-4549-B2F8-63DA3711492C}"/>
    <dgm:cxn modelId="{FCAB6FF5-A1A9-4B71-BEE6-532BA621ACCC}" type="presOf" srcId="{CBA382EC-5C18-452E-AD50-4A1FC8C17CE6}" destId="{A5D0738C-72FF-4230-A42B-F31D20C7B19B}" srcOrd="0" destOrd="0" presId="urn:microsoft.com/office/officeart/2018/2/layout/IconLabelList"/>
    <dgm:cxn modelId="{3D4067EE-33F0-41B6-8D2E-AAE54DF9B779}" type="presParOf" srcId="{A5D0738C-72FF-4230-A42B-F31D20C7B19B}" destId="{43082680-97CB-4346-ADA1-3CEAA92DACA4}" srcOrd="0" destOrd="0" presId="urn:microsoft.com/office/officeart/2018/2/layout/IconLabelList"/>
    <dgm:cxn modelId="{C48A4058-6FAF-46BA-B3BF-22864E385443}" type="presParOf" srcId="{43082680-97CB-4346-ADA1-3CEAA92DACA4}" destId="{135881CE-F802-4C1B-922C-D982928564CA}" srcOrd="0" destOrd="0" presId="urn:microsoft.com/office/officeart/2018/2/layout/IconLabelList"/>
    <dgm:cxn modelId="{F4D3B65E-9F53-48F0-96B3-BEE2898CBD18}" type="presParOf" srcId="{43082680-97CB-4346-ADA1-3CEAA92DACA4}" destId="{710A9415-6F39-4391-8C03-BC34AA7216F5}" srcOrd="1" destOrd="0" presId="urn:microsoft.com/office/officeart/2018/2/layout/IconLabelList"/>
    <dgm:cxn modelId="{6F252494-7CCF-4EA0-A1A1-B1F9EF7416E8}" type="presParOf" srcId="{43082680-97CB-4346-ADA1-3CEAA92DACA4}" destId="{5C204F0B-20C4-4980-9599-7EACB308F0AD}" srcOrd="2" destOrd="0" presId="urn:microsoft.com/office/officeart/2018/2/layout/IconLabelList"/>
    <dgm:cxn modelId="{75A8D8F6-494C-49C3-8CD8-D2CC026ED4B9}" type="presParOf" srcId="{A5D0738C-72FF-4230-A42B-F31D20C7B19B}" destId="{24706B0B-9DA1-434D-96BA-6D8CED0C729F}" srcOrd="1" destOrd="0" presId="urn:microsoft.com/office/officeart/2018/2/layout/IconLabelList"/>
    <dgm:cxn modelId="{60AD8C08-96DE-47A3-B3E4-47645BDB975D}" type="presParOf" srcId="{A5D0738C-72FF-4230-A42B-F31D20C7B19B}" destId="{633207A1-E4A1-46B2-824A-188F6F2EB96F}" srcOrd="2" destOrd="0" presId="urn:microsoft.com/office/officeart/2018/2/layout/IconLabelList"/>
    <dgm:cxn modelId="{91D37101-6D39-4797-A9D7-9FE14204EE1D}" type="presParOf" srcId="{633207A1-E4A1-46B2-824A-188F6F2EB96F}" destId="{ADB35629-F83B-4F73-9B44-D8B4E945FE80}" srcOrd="0" destOrd="0" presId="urn:microsoft.com/office/officeart/2018/2/layout/IconLabelList"/>
    <dgm:cxn modelId="{16872A5D-A764-4122-8E58-725246250461}" type="presParOf" srcId="{633207A1-E4A1-46B2-824A-188F6F2EB96F}" destId="{E132E2C5-B1D5-4DAB-ACCC-C1F0D676453B}" srcOrd="1" destOrd="0" presId="urn:microsoft.com/office/officeart/2018/2/layout/IconLabelList"/>
    <dgm:cxn modelId="{9DF716F8-AE49-416F-9533-826CD32EEEFE}" type="presParOf" srcId="{633207A1-E4A1-46B2-824A-188F6F2EB96F}" destId="{B148F9EC-5F74-4227-8040-E1E4270BEC9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4C9C78-F8D5-4C8F-B380-C7C355CD1E71}"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BE050B95-8BB9-48B9-BE87-C89A6CD0DBD5}">
      <dgm:prSet/>
      <dgm:spPr/>
      <dgm:t>
        <a:bodyPr/>
        <a:lstStyle/>
        <a:p>
          <a:r>
            <a:rPr lang="nl-NL"/>
            <a:t>Je kunt uit een persoonlijk verhaal van een gastspreker afleiden welk effect een oorlog / de Holocaust heeft op een mensenleven en de sociale, maatschappelijke en politieke ontwikkelingen in Europa / de wereld.</a:t>
          </a:r>
          <a:endParaRPr lang="en-US"/>
        </a:p>
      </dgm:t>
    </dgm:pt>
    <dgm:pt modelId="{7435A5B8-4EF0-4FF1-8CF9-2044244C9960}" type="parTrans" cxnId="{E16E7164-8AC6-43E5-9ED9-2B344E313687}">
      <dgm:prSet/>
      <dgm:spPr/>
      <dgm:t>
        <a:bodyPr/>
        <a:lstStyle/>
        <a:p>
          <a:endParaRPr lang="en-US"/>
        </a:p>
      </dgm:t>
    </dgm:pt>
    <dgm:pt modelId="{9A7FFCA1-465B-441D-88A6-E1FF6A788CAC}" type="sibTrans" cxnId="{E16E7164-8AC6-43E5-9ED9-2B344E313687}">
      <dgm:prSet/>
      <dgm:spPr/>
      <dgm:t>
        <a:bodyPr/>
        <a:lstStyle/>
        <a:p>
          <a:endParaRPr lang="en-US"/>
        </a:p>
      </dgm:t>
    </dgm:pt>
    <dgm:pt modelId="{BC271FCA-ED27-4618-B8A2-D2C3E9263681}">
      <dgm:prSet/>
      <dgm:spPr/>
      <dgm:t>
        <a:bodyPr/>
        <a:lstStyle/>
        <a:p>
          <a:r>
            <a:rPr lang="nl-NL"/>
            <a:t>Je kunt uit een persoonlijk verhaal van een gastspreker afleiden dat de erfenis van de Tweede wereldoorlog / de Holocaust nog steeds actueel is.</a:t>
          </a:r>
          <a:endParaRPr lang="en-US"/>
        </a:p>
      </dgm:t>
    </dgm:pt>
    <dgm:pt modelId="{3E990B7A-E6ED-443C-BC2F-FF0150CE235C}" type="parTrans" cxnId="{F1F72B10-7CEE-4EB6-9912-8E1516421451}">
      <dgm:prSet/>
      <dgm:spPr/>
      <dgm:t>
        <a:bodyPr/>
        <a:lstStyle/>
        <a:p>
          <a:endParaRPr lang="en-US"/>
        </a:p>
      </dgm:t>
    </dgm:pt>
    <dgm:pt modelId="{488BACF7-7084-4CAB-9F5F-C0BC55B4170B}" type="sibTrans" cxnId="{F1F72B10-7CEE-4EB6-9912-8E1516421451}">
      <dgm:prSet/>
      <dgm:spPr/>
      <dgm:t>
        <a:bodyPr/>
        <a:lstStyle/>
        <a:p>
          <a:endParaRPr lang="en-US"/>
        </a:p>
      </dgm:t>
    </dgm:pt>
    <dgm:pt modelId="{A3BEC8FB-6912-4E9B-BD36-7B605A68D36E}" type="pres">
      <dgm:prSet presAssocID="{404C9C78-F8D5-4C8F-B380-C7C355CD1E71}" presName="hierChild1" presStyleCnt="0">
        <dgm:presLayoutVars>
          <dgm:chPref val="1"/>
          <dgm:dir/>
          <dgm:animOne val="branch"/>
          <dgm:animLvl val="lvl"/>
          <dgm:resizeHandles/>
        </dgm:presLayoutVars>
      </dgm:prSet>
      <dgm:spPr/>
    </dgm:pt>
    <dgm:pt modelId="{A41032C9-9032-44FE-B6FA-7A987D4EA8C0}" type="pres">
      <dgm:prSet presAssocID="{BE050B95-8BB9-48B9-BE87-C89A6CD0DBD5}" presName="hierRoot1" presStyleCnt="0"/>
      <dgm:spPr/>
    </dgm:pt>
    <dgm:pt modelId="{9B768D76-CC7E-4206-BED0-EB1BFEB0356A}" type="pres">
      <dgm:prSet presAssocID="{BE050B95-8BB9-48B9-BE87-C89A6CD0DBD5}" presName="composite" presStyleCnt="0"/>
      <dgm:spPr/>
    </dgm:pt>
    <dgm:pt modelId="{E0CAD17D-ED6C-42A6-82CD-929A3F20466E}" type="pres">
      <dgm:prSet presAssocID="{BE050B95-8BB9-48B9-BE87-C89A6CD0DBD5}" presName="background" presStyleLbl="node0" presStyleIdx="0" presStyleCnt="2"/>
      <dgm:spPr/>
    </dgm:pt>
    <dgm:pt modelId="{7F43CD11-1D4B-4CF6-9C30-ABC471D90B2B}" type="pres">
      <dgm:prSet presAssocID="{BE050B95-8BB9-48B9-BE87-C89A6CD0DBD5}" presName="text" presStyleLbl="fgAcc0" presStyleIdx="0" presStyleCnt="2">
        <dgm:presLayoutVars>
          <dgm:chPref val="3"/>
        </dgm:presLayoutVars>
      </dgm:prSet>
      <dgm:spPr/>
    </dgm:pt>
    <dgm:pt modelId="{0EE17426-AFDC-4641-9E1F-27C4AB12EEE6}" type="pres">
      <dgm:prSet presAssocID="{BE050B95-8BB9-48B9-BE87-C89A6CD0DBD5}" presName="hierChild2" presStyleCnt="0"/>
      <dgm:spPr/>
    </dgm:pt>
    <dgm:pt modelId="{0AF410D1-6658-42FE-882D-9FC9F02DB3A6}" type="pres">
      <dgm:prSet presAssocID="{BC271FCA-ED27-4618-B8A2-D2C3E9263681}" presName="hierRoot1" presStyleCnt="0"/>
      <dgm:spPr/>
    </dgm:pt>
    <dgm:pt modelId="{7C31FEC3-2D06-4495-BDE6-078ED382EACA}" type="pres">
      <dgm:prSet presAssocID="{BC271FCA-ED27-4618-B8A2-D2C3E9263681}" presName="composite" presStyleCnt="0"/>
      <dgm:spPr/>
    </dgm:pt>
    <dgm:pt modelId="{F2A6C52E-1DD3-4F5C-B280-BD921A637272}" type="pres">
      <dgm:prSet presAssocID="{BC271FCA-ED27-4618-B8A2-D2C3E9263681}" presName="background" presStyleLbl="node0" presStyleIdx="1" presStyleCnt="2"/>
      <dgm:spPr/>
    </dgm:pt>
    <dgm:pt modelId="{82827744-2CB1-4EE8-8312-19C07C7FC173}" type="pres">
      <dgm:prSet presAssocID="{BC271FCA-ED27-4618-B8A2-D2C3E9263681}" presName="text" presStyleLbl="fgAcc0" presStyleIdx="1" presStyleCnt="2">
        <dgm:presLayoutVars>
          <dgm:chPref val="3"/>
        </dgm:presLayoutVars>
      </dgm:prSet>
      <dgm:spPr/>
    </dgm:pt>
    <dgm:pt modelId="{8D30F2A4-5995-4B98-BA4E-9E507B081602}" type="pres">
      <dgm:prSet presAssocID="{BC271FCA-ED27-4618-B8A2-D2C3E9263681}" presName="hierChild2" presStyleCnt="0"/>
      <dgm:spPr/>
    </dgm:pt>
  </dgm:ptLst>
  <dgm:cxnLst>
    <dgm:cxn modelId="{F1F72B10-7CEE-4EB6-9912-8E1516421451}" srcId="{404C9C78-F8D5-4C8F-B380-C7C355CD1E71}" destId="{BC271FCA-ED27-4618-B8A2-D2C3E9263681}" srcOrd="1" destOrd="0" parTransId="{3E990B7A-E6ED-443C-BC2F-FF0150CE235C}" sibTransId="{488BACF7-7084-4CAB-9F5F-C0BC55B4170B}"/>
    <dgm:cxn modelId="{6EAB5239-305D-4C33-AAC1-B68CD099AC89}" type="presOf" srcId="{BC271FCA-ED27-4618-B8A2-D2C3E9263681}" destId="{82827744-2CB1-4EE8-8312-19C07C7FC173}" srcOrd="0" destOrd="0" presId="urn:microsoft.com/office/officeart/2005/8/layout/hierarchy1"/>
    <dgm:cxn modelId="{E16E7164-8AC6-43E5-9ED9-2B344E313687}" srcId="{404C9C78-F8D5-4C8F-B380-C7C355CD1E71}" destId="{BE050B95-8BB9-48B9-BE87-C89A6CD0DBD5}" srcOrd="0" destOrd="0" parTransId="{7435A5B8-4EF0-4FF1-8CF9-2044244C9960}" sibTransId="{9A7FFCA1-465B-441D-88A6-E1FF6A788CAC}"/>
    <dgm:cxn modelId="{8691C0C0-C0D2-426B-AFC3-06BD52E704B4}" type="presOf" srcId="{404C9C78-F8D5-4C8F-B380-C7C355CD1E71}" destId="{A3BEC8FB-6912-4E9B-BD36-7B605A68D36E}" srcOrd="0" destOrd="0" presId="urn:microsoft.com/office/officeart/2005/8/layout/hierarchy1"/>
    <dgm:cxn modelId="{7BF12DFD-FCF6-4617-B514-76CE2BEB5F6C}" type="presOf" srcId="{BE050B95-8BB9-48B9-BE87-C89A6CD0DBD5}" destId="{7F43CD11-1D4B-4CF6-9C30-ABC471D90B2B}" srcOrd="0" destOrd="0" presId="urn:microsoft.com/office/officeart/2005/8/layout/hierarchy1"/>
    <dgm:cxn modelId="{945FE9A1-D6BC-4A33-B8EC-63DE507CF49D}" type="presParOf" srcId="{A3BEC8FB-6912-4E9B-BD36-7B605A68D36E}" destId="{A41032C9-9032-44FE-B6FA-7A987D4EA8C0}" srcOrd="0" destOrd="0" presId="urn:microsoft.com/office/officeart/2005/8/layout/hierarchy1"/>
    <dgm:cxn modelId="{1B62D69E-06C2-4AF8-A3A3-8D5A544CF86C}" type="presParOf" srcId="{A41032C9-9032-44FE-B6FA-7A987D4EA8C0}" destId="{9B768D76-CC7E-4206-BED0-EB1BFEB0356A}" srcOrd="0" destOrd="0" presId="urn:microsoft.com/office/officeart/2005/8/layout/hierarchy1"/>
    <dgm:cxn modelId="{B9C3D3AC-56C9-4CE4-AEB2-494C947AE257}" type="presParOf" srcId="{9B768D76-CC7E-4206-BED0-EB1BFEB0356A}" destId="{E0CAD17D-ED6C-42A6-82CD-929A3F20466E}" srcOrd="0" destOrd="0" presId="urn:microsoft.com/office/officeart/2005/8/layout/hierarchy1"/>
    <dgm:cxn modelId="{C0E0C340-6010-4EE1-92E0-702CB6803832}" type="presParOf" srcId="{9B768D76-CC7E-4206-BED0-EB1BFEB0356A}" destId="{7F43CD11-1D4B-4CF6-9C30-ABC471D90B2B}" srcOrd="1" destOrd="0" presId="urn:microsoft.com/office/officeart/2005/8/layout/hierarchy1"/>
    <dgm:cxn modelId="{C9853999-6E7F-433E-A854-BBDEA41AED9F}" type="presParOf" srcId="{A41032C9-9032-44FE-B6FA-7A987D4EA8C0}" destId="{0EE17426-AFDC-4641-9E1F-27C4AB12EEE6}" srcOrd="1" destOrd="0" presId="urn:microsoft.com/office/officeart/2005/8/layout/hierarchy1"/>
    <dgm:cxn modelId="{BD575B77-8D43-40B9-B909-45A2E2DEBA3E}" type="presParOf" srcId="{A3BEC8FB-6912-4E9B-BD36-7B605A68D36E}" destId="{0AF410D1-6658-42FE-882D-9FC9F02DB3A6}" srcOrd="1" destOrd="0" presId="urn:microsoft.com/office/officeart/2005/8/layout/hierarchy1"/>
    <dgm:cxn modelId="{6E9EC84D-8073-439C-A0E6-2F9BF01C6B80}" type="presParOf" srcId="{0AF410D1-6658-42FE-882D-9FC9F02DB3A6}" destId="{7C31FEC3-2D06-4495-BDE6-078ED382EACA}" srcOrd="0" destOrd="0" presId="urn:microsoft.com/office/officeart/2005/8/layout/hierarchy1"/>
    <dgm:cxn modelId="{CEE7988B-805E-42A6-AFC8-E6B403CB7443}" type="presParOf" srcId="{7C31FEC3-2D06-4495-BDE6-078ED382EACA}" destId="{F2A6C52E-1DD3-4F5C-B280-BD921A637272}" srcOrd="0" destOrd="0" presId="urn:microsoft.com/office/officeart/2005/8/layout/hierarchy1"/>
    <dgm:cxn modelId="{33832E8B-FF6E-467C-8FD0-B7AC1DFB5C43}" type="presParOf" srcId="{7C31FEC3-2D06-4495-BDE6-078ED382EACA}" destId="{82827744-2CB1-4EE8-8312-19C07C7FC173}" srcOrd="1" destOrd="0" presId="urn:microsoft.com/office/officeart/2005/8/layout/hierarchy1"/>
    <dgm:cxn modelId="{2E1D9F4D-23C5-440A-9EA3-D09F8014D038}" type="presParOf" srcId="{0AF410D1-6658-42FE-882D-9FC9F02DB3A6}" destId="{8D30F2A4-5995-4B98-BA4E-9E507B08160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9F66FB-F534-436C-A837-71F651F040C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E794D7B-55F6-4F46-812F-67F626E6AB1A}">
      <dgm:prSet/>
      <dgm:spPr/>
      <dgm:t>
        <a:bodyPr/>
        <a:lstStyle/>
        <a:p>
          <a:r>
            <a:rPr lang="nl-NL"/>
            <a:t>Wat heeft de meeste indruk gemaakt? (vlak 4 herdenkingssteen)</a:t>
          </a:r>
          <a:endParaRPr lang="en-US"/>
        </a:p>
      </dgm:t>
    </dgm:pt>
    <dgm:pt modelId="{E745F3A4-E4B3-4E88-9CFC-A87222838951}" type="parTrans" cxnId="{1F077487-50B0-4F98-96BA-9DCB70FBA9B8}">
      <dgm:prSet/>
      <dgm:spPr/>
      <dgm:t>
        <a:bodyPr/>
        <a:lstStyle/>
        <a:p>
          <a:endParaRPr lang="en-US"/>
        </a:p>
      </dgm:t>
    </dgm:pt>
    <dgm:pt modelId="{5D89CD4A-2BAD-4A74-9936-59E3E6C4CF7D}" type="sibTrans" cxnId="{1F077487-50B0-4F98-96BA-9DCB70FBA9B8}">
      <dgm:prSet/>
      <dgm:spPr/>
      <dgm:t>
        <a:bodyPr/>
        <a:lstStyle/>
        <a:p>
          <a:endParaRPr lang="en-US"/>
        </a:p>
      </dgm:t>
    </dgm:pt>
    <dgm:pt modelId="{D3EDFF54-9E2B-4B29-9EAC-3C9B1E1882E5}">
      <dgm:prSet/>
      <dgm:spPr/>
      <dgm:t>
        <a:bodyPr/>
        <a:lstStyle/>
        <a:p>
          <a:r>
            <a:rPr lang="nl-NL"/>
            <a:t>Bericht / boodschap voor de gastdocent.</a:t>
          </a:r>
          <a:endParaRPr lang="en-US"/>
        </a:p>
      </dgm:t>
    </dgm:pt>
    <dgm:pt modelId="{DCF1A29A-C2EB-4E78-A51A-8026D210F69C}" type="parTrans" cxnId="{3ED39F80-EBDB-4A86-8CF3-CC9A5EC5A5E7}">
      <dgm:prSet/>
      <dgm:spPr/>
      <dgm:t>
        <a:bodyPr/>
        <a:lstStyle/>
        <a:p>
          <a:endParaRPr lang="en-US"/>
        </a:p>
      </dgm:t>
    </dgm:pt>
    <dgm:pt modelId="{2504BF71-3182-4CFD-BB42-218A3C1DD905}" type="sibTrans" cxnId="{3ED39F80-EBDB-4A86-8CF3-CC9A5EC5A5E7}">
      <dgm:prSet/>
      <dgm:spPr/>
      <dgm:t>
        <a:bodyPr/>
        <a:lstStyle/>
        <a:p>
          <a:endParaRPr lang="en-US"/>
        </a:p>
      </dgm:t>
    </dgm:pt>
    <dgm:pt modelId="{4878127A-D787-4D09-9883-2063210E30D7}" type="pres">
      <dgm:prSet presAssocID="{1C9F66FB-F534-436C-A837-71F651F040CC}" presName="hierChild1" presStyleCnt="0">
        <dgm:presLayoutVars>
          <dgm:chPref val="1"/>
          <dgm:dir/>
          <dgm:animOne val="branch"/>
          <dgm:animLvl val="lvl"/>
          <dgm:resizeHandles/>
        </dgm:presLayoutVars>
      </dgm:prSet>
      <dgm:spPr/>
    </dgm:pt>
    <dgm:pt modelId="{CC2329D6-E86E-4ED0-A1D2-C2495E4BD326}" type="pres">
      <dgm:prSet presAssocID="{AE794D7B-55F6-4F46-812F-67F626E6AB1A}" presName="hierRoot1" presStyleCnt="0"/>
      <dgm:spPr/>
    </dgm:pt>
    <dgm:pt modelId="{ECDF1E46-245A-44AA-8F35-2FBFC111F4BC}" type="pres">
      <dgm:prSet presAssocID="{AE794D7B-55F6-4F46-812F-67F626E6AB1A}" presName="composite" presStyleCnt="0"/>
      <dgm:spPr/>
    </dgm:pt>
    <dgm:pt modelId="{31A902A5-2108-4D5B-B5C1-3F59715D72A4}" type="pres">
      <dgm:prSet presAssocID="{AE794D7B-55F6-4F46-812F-67F626E6AB1A}" presName="background" presStyleLbl="node0" presStyleIdx="0" presStyleCnt="2"/>
      <dgm:spPr/>
    </dgm:pt>
    <dgm:pt modelId="{5413B2F4-4B8D-4067-9774-C24D094F24A2}" type="pres">
      <dgm:prSet presAssocID="{AE794D7B-55F6-4F46-812F-67F626E6AB1A}" presName="text" presStyleLbl="fgAcc0" presStyleIdx="0" presStyleCnt="2">
        <dgm:presLayoutVars>
          <dgm:chPref val="3"/>
        </dgm:presLayoutVars>
      </dgm:prSet>
      <dgm:spPr/>
    </dgm:pt>
    <dgm:pt modelId="{E9957C43-0977-4D73-AFF5-B9F055C7298A}" type="pres">
      <dgm:prSet presAssocID="{AE794D7B-55F6-4F46-812F-67F626E6AB1A}" presName="hierChild2" presStyleCnt="0"/>
      <dgm:spPr/>
    </dgm:pt>
    <dgm:pt modelId="{17EF1CA7-A4B9-4A98-9012-3CCAC75E9B53}" type="pres">
      <dgm:prSet presAssocID="{D3EDFF54-9E2B-4B29-9EAC-3C9B1E1882E5}" presName="hierRoot1" presStyleCnt="0"/>
      <dgm:spPr/>
    </dgm:pt>
    <dgm:pt modelId="{0C9C94C9-868F-4288-9065-9C880A25897B}" type="pres">
      <dgm:prSet presAssocID="{D3EDFF54-9E2B-4B29-9EAC-3C9B1E1882E5}" presName="composite" presStyleCnt="0"/>
      <dgm:spPr/>
    </dgm:pt>
    <dgm:pt modelId="{B3F68A15-0144-4DCB-8A09-3935500763BA}" type="pres">
      <dgm:prSet presAssocID="{D3EDFF54-9E2B-4B29-9EAC-3C9B1E1882E5}" presName="background" presStyleLbl="node0" presStyleIdx="1" presStyleCnt="2"/>
      <dgm:spPr/>
    </dgm:pt>
    <dgm:pt modelId="{AC11D373-49B1-4AF0-8438-39094B6B3DDD}" type="pres">
      <dgm:prSet presAssocID="{D3EDFF54-9E2B-4B29-9EAC-3C9B1E1882E5}" presName="text" presStyleLbl="fgAcc0" presStyleIdx="1" presStyleCnt="2">
        <dgm:presLayoutVars>
          <dgm:chPref val="3"/>
        </dgm:presLayoutVars>
      </dgm:prSet>
      <dgm:spPr/>
    </dgm:pt>
    <dgm:pt modelId="{E4E270E7-CCD7-4461-8A51-29626613C910}" type="pres">
      <dgm:prSet presAssocID="{D3EDFF54-9E2B-4B29-9EAC-3C9B1E1882E5}" presName="hierChild2" presStyleCnt="0"/>
      <dgm:spPr/>
    </dgm:pt>
  </dgm:ptLst>
  <dgm:cxnLst>
    <dgm:cxn modelId="{9932033A-485C-4F17-9B92-40603AF291EF}" type="presOf" srcId="{D3EDFF54-9E2B-4B29-9EAC-3C9B1E1882E5}" destId="{AC11D373-49B1-4AF0-8438-39094B6B3DDD}" srcOrd="0" destOrd="0" presId="urn:microsoft.com/office/officeart/2005/8/layout/hierarchy1"/>
    <dgm:cxn modelId="{3ED39F80-EBDB-4A86-8CF3-CC9A5EC5A5E7}" srcId="{1C9F66FB-F534-436C-A837-71F651F040CC}" destId="{D3EDFF54-9E2B-4B29-9EAC-3C9B1E1882E5}" srcOrd="1" destOrd="0" parTransId="{DCF1A29A-C2EB-4E78-A51A-8026D210F69C}" sibTransId="{2504BF71-3182-4CFD-BB42-218A3C1DD905}"/>
    <dgm:cxn modelId="{1F077487-50B0-4F98-96BA-9DCB70FBA9B8}" srcId="{1C9F66FB-F534-436C-A837-71F651F040CC}" destId="{AE794D7B-55F6-4F46-812F-67F626E6AB1A}" srcOrd="0" destOrd="0" parTransId="{E745F3A4-E4B3-4E88-9CFC-A87222838951}" sibTransId="{5D89CD4A-2BAD-4A74-9936-59E3E6C4CF7D}"/>
    <dgm:cxn modelId="{BD2D66EF-5718-490C-9486-CAC9D71092BD}" type="presOf" srcId="{AE794D7B-55F6-4F46-812F-67F626E6AB1A}" destId="{5413B2F4-4B8D-4067-9774-C24D094F24A2}" srcOrd="0" destOrd="0" presId="urn:microsoft.com/office/officeart/2005/8/layout/hierarchy1"/>
    <dgm:cxn modelId="{E5AB9AF5-18BB-4070-8BAC-B69DB874A2FD}" type="presOf" srcId="{1C9F66FB-F534-436C-A837-71F651F040CC}" destId="{4878127A-D787-4D09-9883-2063210E30D7}" srcOrd="0" destOrd="0" presId="urn:microsoft.com/office/officeart/2005/8/layout/hierarchy1"/>
    <dgm:cxn modelId="{151B178F-6A01-4806-8E42-C71E24723997}" type="presParOf" srcId="{4878127A-D787-4D09-9883-2063210E30D7}" destId="{CC2329D6-E86E-4ED0-A1D2-C2495E4BD326}" srcOrd="0" destOrd="0" presId="urn:microsoft.com/office/officeart/2005/8/layout/hierarchy1"/>
    <dgm:cxn modelId="{5634614B-7698-4228-AC53-5082A99B4C01}" type="presParOf" srcId="{CC2329D6-E86E-4ED0-A1D2-C2495E4BD326}" destId="{ECDF1E46-245A-44AA-8F35-2FBFC111F4BC}" srcOrd="0" destOrd="0" presId="urn:microsoft.com/office/officeart/2005/8/layout/hierarchy1"/>
    <dgm:cxn modelId="{B4EC414A-E0B9-4648-A9D8-C227B97D7F8A}" type="presParOf" srcId="{ECDF1E46-245A-44AA-8F35-2FBFC111F4BC}" destId="{31A902A5-2108-4D5B-B5C1-3F59715D72A4}" srcOrd="0" destOrd="0" presId="urn:microsoft.com/office/officeart/2005/8/layout/hierarchy1"/>
    <dgm:cxn modelId="{295751EF-3CA4-4CD3-8844-04572A24B88E}" type="presParOf" srcId="{ECDF1E46-245A-44AA-8F35-2FBFC111F4BC}" destId="{5413B2F4-4B8D-4067-9774-C24D094F24A2}" srcOrd="1" destOrd="0" presId="urn:microsoft.com/office/officeart/2005/8/layout/hierarchy1"/>
    <dgm:cxn modelId="{7AA9DBAD-9EA3-44FC-8144-27AED4DEC4A4}" type="presParOf" srcId="{CC2329D6-E86E-4ED0-A1D2-C2495E4BD326}" destId="{E9957C43-0977-4D73-AFF5-B9F055C7298A}" srcOrd="1" destOrd="0" presId="urn:microsoft.com/office/officeart/2005/8/layout/hierarchy1"/>
    <dgm:cxn modelId="{D84795AC-9FC9-427A-8C51-08FC2560C610}" type="presParOf" srcId="{4878127A-D787-4D09-9883-2063210E30D7}" destId="{17EF1CA7-A4B9-4A98-9012-3CCAC75E9B53}" srcOrd="1" destOrd="0" presId="urn:microsoft.com/office/officeart/2005/8/layout/hierarchy1"/>
    <dgm:cxn modelId="{80AD3CC2-3E33-487F-8D02-75D56FF12788}" type="presParOf" srcId="{17EF1CA7-A4B9-4A98-9012-3CCAC75E9B53}" destId="{0C9C94C9-868F-4288-9065-9C880A25897B}" srcOrd="0" destOrd="0" presId="urn:microsoft.com/office/officeart/2005/8/layout/hierarchy1"/>
    <dgm:cxn modelId="{EAA9BD33-F406-4B9B-86DE-23EF95F646B5}" type="presParOf" srcId="{0C9C94C9-868F-4288-9065-9C880A25897B}" destId="{B3F68A15-0144-4DCB-8A09-3935500763BA}" srcOrd="0" destOrd="0" presId="urn:microsoft.com/office/officeart/2005/8/layout/hierarchy1"/>
    <dgm:cxn modelId="{E79AFAEE-D9E0-4406-9958-9EAF9A7CBEC8}" type="presParOf" srcId="{0C9C94C9-868F-4288-9065-9C880A25897B}" destId="{AC11D373-49B1-4AF0-8438-39094B6B3DDD}" srcOrd="1" destOrd="0" presId="urn:microsoft.com/office/officeart/2005/8/layout/hierarchy1"/>
    <dgm:cxn modelId="{19A3EF33-B768-4529-ACD0-0EF1CB6973FC}" type="presParOf" srcId="{17EF1CA7-A4B9-4A98-9012-3CCAC75E9B53}" destId="{E4E270E7-CCD7-4461-8A51-29626613C91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4ECFB-521A-4418-8B04-DF1F26B3F0EA}">
      <dsp:nvSpPr>
        <dsp:cNvPr id="0" name=""/>
        <dsp:cNvSpPr/>
      </dsp:nvSpPr>
      <dsp:spPr>
        <a:xfrm>
          <a:off x="0" y="20184"/>
          <a:ext cx="10370716" cy="78624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Welkom</a:t>
          </a:r>
          <a:endParaRPr lang="en-US" sz="3200" kern="1200" dirty="0"/>
        </a:p>
      </dsp:txBody>
      <dsp:txXfrm>
        <a:off x="38381" y="58565"/>
        <a:ext cx="10293954" cy="709478"/>
      </dsp:txXfrm>
    </dsp:sp>
    <dsp:sp modelId="{46E94E92-3EB5-4837-9AC2-02396F778D3B}">
      <dsp:nvSpPr>
        <dsp:cNvPr id="0" name=""/>
        <dsp:cNvSpPr/>
      </dsp:nvSpPr>
      <dsp:spPr>
        <a:xfrm>
          <a:off x="0" y="898584"/>
          <a:ext cx="10370716" cy="78624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Kennismaking onderling – speeddate</a:t>
          </a:r>
          <a:endParaRPr lang="en-US" sz="3200" kern="1200" dirty="0"/>
        </a:p>
      </dsp:txBody>
      <dsp:txXfrm>
        <a:off x="38381" y="936965"/>
        <a:ext cx="10293954" cy="709478"/>
      </dsp:txXfrm>
    </dsp:sp>
    <dsp:sp modelId="{46853941-1C6E-4985-AD24-AEE96FEF6DEC}">
      <dsp:nvSpPr>
        <dsp:cNvPr id="0" name=""/>
        <dsp:cNvSpPr/>
      </dsp:nvSpPr>
      <dsp:spPr>
        <a:xfrm>
          <a:off x="0" y="1776984"/>
          <a:ext cx="10370716" cy="78624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a:t>Overzicht Module</a:t>
          </a:r>
          <a:endParaRPr lang="en-US" sz="3200" kern="1200"/>
        </a:p>
      </dsp:txBody>
      <dsp:txXfrm>
        <a:off x="38381" y="1815365"/>
        <a:ext cx="10293954" cy="709478"/>
      </dsp:txXfrm>
    </dsp:sp>
    <dsp:sp modelId="{C7FE9D95-3D85-485F-A753-C7F8CB32942B}">
      <dsp:nvSpPr>
        <dsp:cNvPr id="0" name=""/>
        <dsp:cNvSpPr/>
      </dsp:nvSpPr>
      <dsp:spPr>
        <a:xfrm>
          <a:off x="0" y="2655384"/>
          <a:ext cx="10370716" cy="78624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Introductie papieren “herdenkingssteen”</a:t>
          </a:r>
          <a:endParaRPr lang="en-US" sz="3200" kern="1200" dirty="0"/>
        </a:p>
      </dsp:txBody>
      <dsp:txXfrm>
        <a:off x="38381" y="2693765"/>
        <a:ext cx="10293954" cy="709478"/>
      </dsp:txXfrm>
    </dsp:sp>
    <dsp:sp modelId="{E7681208-A310-4C14-9112-1895054D5E01}">
      <dsp:nvSpPr>
        <dsp:cNvPr id="0" name=""/>
        <dsp:cNvSpPr/>
      </dsp:nvSpPr>
      <dsp:spPr>
        <a:xfrm>
          <a:off x="0" y="3533784"/>
          <a:ext cx="10370716" cy="78624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a:t>Beoordelingsformulier + eigen leerdoel</a:t>
          </a:r>
          <a:endParaRPr lang="en-US" sz="3200" kern="1200"/>
        </a:p>
      </dsp:txBody>
      <dsp:txXfrm>
        <a:off x="38381" y="3572165"/>
        <a:ext cx="10293954"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6E58D-6173-4112-9439-AA872B1DAB4B}">
      <dsp:nvSpPr>
        <dsp:cNvPr id="0" name=""/>
        <dsp:cNvSpPr/>
      </dsp:nvSpPr>
      <dsp:spPr>
        <a:xfrm>
          <a:off x="0" y="1026213"/>
          <a:ext cx="7485638" cy="638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Ik ben geboren in Nederland (links)</a:t>
          </a:r>
          <a:endParaRPr lang="en-US" sz="2600" kern="1200"/>
        </a:p>
      </dsp:txBody>
      <dsp:txXfrm>
        <a:off x="31185" y="1057398"/>
        <a:ext cx="7423268" cy="576450"/>
      </dsp:txXfrm>
    </dsp:sp>
    <dsp:sp modelId="{C747E3E2-B577-4A9B-911F-5361119751C7}">
      <dsp:nvSpPr>
        <dsp:cNvPr id="0" name=""/>
        <dsp:cNvSpPr/>
      </dsp:nvSpPr>
      <dsp:spPr>
        <a:xfrm>
          <a:off x="0" y="1739913"/>
          <a:ext cx="7485638" cy="638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dirty="0"/>
            <a:t>Mijn ouders zijn geboren in Nederland (links)</a:t>
          </a:r>
          <a:endParaRPr lang="en-US" sz="2600" kern="1200" dirty="0"/>
        </a:p>
      </dsp:txBody>
      <dsp:txXfrm>
        <a:off x="31185" y="1771098"/>
        <a:ext cx="7423268" cy="576450"/>
      </dsp:txXfrm>
    </dsp:sp>
    <dsp:sp modelId="{F80D968D-D457-4D9E-9874-13FEEF873796}">
      <dsp:nvSpPr>
        <dsp:cNvPr id="0" name=""/>
        <dsp:cNvSpPr/>
      </dsp:nvSpPr>
      <dsp:spPr>
        <a:xfrm>
          <a:off x="0" y="2453613"/>
          <a:ext cx="7485638" cy="638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Mijn grootouders zijn geboren in Nederland (links)</a:t>
          </a:r>
          <a:endParaRPr lang="en-US" sz="2600" kern="1200"/>
        </a:p>
      </dsp:txBody>
      <dsp:txXfrm>
        <a:off x="31185" y="2484798"/>
        <a:ext cx="7423268" cy="576450"/>
      </dsp:txXfrm>
    </dsp:sp>
    <dsp:sp modelId="{CA503EA7-964F-45D0-8E24-D77C9683557C}">
      <dsp:nvSpPr>
        <dsp:cNvPr id="0" name=""/>
        <dsp:cNvSpPr/>
      </dsp:nvSpPr>
      <dsp:spPr>
        <a:xfrm>
          <a:off x="0" y="3167313"/>
          <a:ext cx="7485638" cy="638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In mijn familie is iemand gemigreerd (links)</a:t>
          </a:r>
          <a:endParaRPr lang="en-US" sz="2600" kern="1200"/>
        </a:p>
      </dsp:txBody>
      <dsp:txXfrm>
        <a:off x="31185" y="3198498"/>
        <a:ext cx="7423268" cy="576450"/>
      </dsp:txXfrm>
    </dsp:sp>
    <dsp:sp modelId="{DB8F62D1-841C-4A6A-912F-FB4A51A750DD}">
      <dsp:nvSpPr>
        <dsp:cNvPr id="0" name=""/>
        <dsp:cNvSpPr/>
      </dsp:nvSpPr>
      <dsp:spPr>
        <a:xfrm>
          <a:off x="0" y="3881013"/>
          <a:ext cx="7485638" cy="638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Ik ben al een keer gediscrimineerd (links)</a:t>
          </a:r>
          <a:endParaRPr lang="en-US" sz="2600" kern="1200"/>
        </a:p>
      </dsp:txBody>
      <dsp:txXfrm>
        <a:off x="31185" y="3912198"/>
        <a:ext cx="7423268" cy="576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881CE-F802-4C1B-922C-D982928564CA}">
      <dsp:nvSpPr>
        <dsp:cNvPr id="0" name=""/>
        <dsp:cNvSpPr/>
      </dsp:nvSpPr>
      <dsp:spPr>
        <a:xfrm>
          <a:off x="1747800" y="6085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04F0B-20C4-4980-9599-7EACB308F0AD}">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nl-NL" sz="1300" b="0" i="0" kern="1200" dirty="0"/>
            <a:t>Wandeling langs het Monument en de herdenkingsstenen</a:t>
          </a:r>
          <a:endParaRPr lang="en-US" sz="1300" kern="1200" dirty="0"/>
        </a:p>
      </dsp:txBody>
      <dsp:txXfrm>
        <a:off x="559800" y="3022743"/>
        <a:ext cx="4320000" cy="720000"/>
      </dsp:txXfrm>
    </dsp:sp>
    <dsp:sp modelId="{ADB35629-F83B-4F73-9B44-D8B4E945FE80}">
      <dsp:nvSpPr>
        <dsp:cNvPr id="0" name=""/>
        <dsp:cNvSpPr/>
      </dsp:nvSpPr>
      <dsp:spPr>
        <a:xfrm>
          <a:off x="6823800" y="6085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8F9EC-5F74-4227-8040-E1E4270BEC9B}">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nl-NL" sz="1300" b="0" i="0" kern="1200" dirty="0"/>
            <a:t>Reflectie op herdenkingssteen</a:t>
          </a:r>
        </a:p>
        <a:p>
          <a:pPr marL="0" lvl="0" indent="0" algn="ctr" defTabSz="577850">
            <a:lnSpc>
              <a:spcPct val="100000"/>
            </a:lnSpc>
            <a:spcBef>
              <a:spcPct val="0"/>
            </a:spcBef>
            <a:spcAft>
              <a:spcPct val="35000"/>
            </a:spcAft>
            <a:buNone/>
          </a:pPr>
          <a:r>
            <a:rPr lang="nl-NL" sz="1300" b="0" i="0" kern="1200" dirty="0"/>
            <a:t>Wat is je bijgebleven van de wandeling (vlak 3 herdenkingssteen)</a:t>
          </a:r>
          <a:endParaRPr lang="en-US" sz="1300" kern="1200" dirty="0"/>
        </a:p>
      </dsp:txBody>
      <dsp:txXfrm>
        <a:off x="5635800" y="3022743"/>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AD17D-ED6C-42A6-82CD-929A3F20466E}">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3CD11-1D4B-4CF6-9C30-ABC471D90B2B}">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Je kunt uit een persoonlijk verhaal van een gastspreker afleiden welk effect een oorlog / de Holocaust heeft op een mensenleven en de sociale, maatschappelijke en politieke ontwikkelingen in Europa / de wereld.</a:t>
          </a:r>
          <a:endParaRPr lang="en-US" sz="2300" kern="1200"/>
        </a:p>
      </dsp:txBody>
      <dsp:txXfrm>
        <a:off x="608661" y="692298"/>
        <a:ext cx="4508047" cy="2799040"/>
      </dsp:txXfrm>
    </dsp:sp>
    <dsp:sp modelId="{F2A6C52E-1DD3-4F5C-B280-BD921A637272}">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827744-2CB1-4EE8-8312-19C07C7FC173}">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Je kunt uit een persoonlijk verhaal van een gastspreker afleiden dat de erfenis van de Tweede wereldoorlog / de Holocaust nog steeds actueel is.</a:t>
          </a:r>
          <a:endParaRPr lang="en-US" sz="2300" kern="1200"/>
        </a:p>
      </dsp:txBody>
      <dsp:txXfrm>
        <a:off x="6331365" y="692298"/>
        <a:ext cx="4508047" cy="2799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902A5-2108-4D5B-B5C1-3F59715D72A4}">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3B2F4-4B8D-4067-9774-C24D094F24A2}">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nl-NL" sz="4100" kern="1200"/>
            <a:t>Wat heeft de meeste indruk gemaakt? (vlak 4 herdenkingssteen)</a:t>
          </a:r>
          <a:endParaRPr lang="en-US" sz="4100" kern="1200"/>
        </a:p>
      </dsp:txBody>
      <dsp:txXfrm>
        <a:off x="608661" y="692298"/>
        <a:ext cx="4508047" cy="2799040"/>
      </dsp:txXfrm>
    </dsp:sp>
    <dsp:sp modelId="{B3F68A15-0144-4DCB-8A09-3935500763BA}">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1D373-49B1-4AF0-8438-39094B6B3DDD}">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nl-NL" sz="4100" kern="1200"/>
            <a:t>Bericht / boodschap voor de gastdocent.</a:t>
          </a:r>
          <a:endParaRPr lang="en-US" sz="4100" kern="1200"/>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32AF1-2522-1B5C-9462-AB8146AFE9A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5CA3A7E-2086-7A4F-4374-A2D73AC2C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7850756-5E33-C781-DF72-08A7CF46EB5B}"/>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BC0BF83B-52DC-E7AA-ACEE-0AC305BA36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B77A09-7786-AF90-42A9-75F1D5CBD8D0}"/>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63985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1CAE5-73F8-99F6-3797-18035EFF6B5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73C7567-51A8-9572-1F61-3EFFDDB29B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C14AC7-ECAB-DE00-E96F-6E5F663160AB}"/>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90C1FF49-FE7A-7CF0-3D04-98D287CD9F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5A0319-FB9E-5C50-F3F8-11CA6C884E40}"/>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801982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9E79A24-0E69-3765-DD1B-7FF6A95E6CD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13F57D-745C-90D3-CAE0-BB80D1284E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574FDA-5C03-E077-1869-0FFF925D4DC3}"/>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BB7999B4-FAC8-4CF4-207E-8BC951FABD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A0FDD1-457F-236D-B474-5C432C1F846B}"/>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117319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840D6-D1C9-2F06-9E72-8F5419CFB6C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CA0E69-8766-943C-CB0F-71618E8462C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837AE8-375A-9208-8C8E-1233111FF14D}"/>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22274C39-FFAC-03C9-39D3-AEDE3A0925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BC2AA5-51DC-4767-F4E9-1D290F51B2A1}"/>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143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BD822-A146-B2EC-B3D0-63CCA4D903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90C19CC-D3DD-684A-71C3-6DD7E7B23A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037E77-8C61-711D-9517-91F9C0158158}"/>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9DC79A9E-4BF4-5B15-6446-56918FD20AD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F75EDE-A224-BA7B-BF4C-150DAF8DD2A2}"/>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650086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02071-E16A-FA68-6ACD-CE8C117D7E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A72E46C-8954-EACC-EC5B-3A4CA3BF205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6208978-0374-FE4C-376E-ECC822BBEE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518379-AC58-46B5-2DC8-B0B4568CC6BB}"/>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6" name="Tijdelijke aanduiding voor voettekst 5">
            <a:extLst>
              <a:ext uri="{FF2B5EF4-FFF2-40B4-BE49-F238E27FC236}">
                <a16:creationId xmlns:a16="http://schemas.microsoft.com/office/drawing/2014/main" id="{070DFB50-3ED7-EE6C-4E4E-0A5CB6924D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C9B2CD8-0A50-C1E0-1525-15264E0DFFF3}"/>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61340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19157-3DAF-0AA5-2A0A-3619D619735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75B968B-F870-7010-5441-60BC0372C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E9C7E2-5CB1-2056-8352-05409C3394A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461A828-1FAB-075F-269B-83586528F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B86D3B4-4D13-6B58-4D51-500DB19ED7C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A496350-C730-E4A4-F66A-A3DA9C5196DD}"/>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8" name="Tijdelijke aanduiding voor voettekst 7">
            <a:extLst>
              <a:ext uri="{FF2B5EF4-FFF2-40B4-BE49-F238E27FC236}">
                <a16:creationId xmlns:a16="http://schemas.microsoft.com/office/drawing/2014/main" id="{50262101-94DA-709B-2FED-AF8308BD227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40B35D-9ECB-A60E-C232-CECBE7412793}"/>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48792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13ABE-9756-8387-ADB5-048D95A3631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A61778-32A5-D040-2384-084F0E97DE2C}"/>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4" name="Tijdelijke aanduiding voor voettekst 3">
            <a:extLst>
              <a:ext uri="{FF2B5EF4-FFF2-40B4-BE49-F238E27FC236}">
                <a16:creationId xmlns:a16="http://schemas.microsoft.com/office/drawing/2014/main" id="{F87684E4-E9AD-3C5A-743C-C1A7E36796D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D06AABA-32D9-5BC9-ACE7-27FC83B03F8C}"/>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99712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16EB23-4986-B953-1557-60C8F546E8AE}"/>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3" name="Tijdelijke aanduiding voor voettekst 2">
            <a:extLst>
              <a:ext uri="{FF2B5EF4-FFF2-40B4-BE49-F238E27FC236}">
                <a16:creationId xmlns:a16="http://schemas.microsoft.com/office/drawing/2014/main" id="{C44A5E4C-923B-B3A9-4228-9254EC4159B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3517272-42F5-8ECB-55D8-31669A2CF83E}"/>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96314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5C7C-F9CB-5734-10EF-36DB9FAD53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9729C6A-F6D9-3590-9B82-902FB07CB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8F3E17-8C33-854A-88D1-3D8795E5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FB43CE-8526-7EDE-388A-157EDD8C961F}"/>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6" name="Tijdelijke aanduiding voor voettekst 5">
            <a:extLst>
              <a:ext uri="{FF2B5EF4-FFF2-40B4-BE49-F238E27FC236}">
                <a16:creationId xmlns:a16="http://schemas.microsoft.com/office/drawing/2014/main" id="{F26B3FF9-D2F2-6130-3690-1B7EF76340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94D5E3-F5D8-83F1-1D5F-D0E06F31BF8D}"/>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170154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A1CED-B687-8416-CA77-A96418B25A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17F257D-33F6-CBE8-CDA7-30195AEF3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8F3F11-333F-CE21-27C2-D1002CF8D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55431B-0C52-CE48-2968-74ABE31976BE}"/>
              </a:ext>
            </a:extLst>
          </p:cNvPr>
          <p:cNvSpPr>
            <a:spLocks noGrp="1"/>
          </p:cNvSpPr>
          <p:nvPr>
            <p:ph type="dt" sz="half" idx="10"/>
          </p:nvPr>
        </p:nvSpPr>
        <p:spPr/>
        <p:txBody>
          <a:bodyPr/>
          <a:lstStyle/>
          <a:p>
            <a:fld id="{CAB84EBB-AA5D-4AE0-B811-CBEBAFAF93D0}" type="datetimeFigureOut">
              <a:rPr lang="nl-NL" smtClean="0"/>
              <a:t>22-6-2026</a:t>
            </a:fld>
            <a:endParaRPr lang="nl-NL"/>
          </a:p>
        </p:txBody>
      </p:sp>
      <p:sp>
        <p:nvSpPr>
          <p:cNvPr id="6" name="Tijdelijke aanduiding voor voettekst 5">
            <a:extLst>
              <a:ext uri="{FF2B5EF4-FFF2-40B4-BE49-F238E27FC236}">
                <a16:creationId xmlns:a16="http://schemas.microsoft.com/office/drawing/2014/main" id="{561B0732-63EC-B77F-9448-C88F3796E5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D7435A-3BF8-B870-E075-AC77E61AF5AF}"/>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0094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D4A3ADA-BE9B-FF9B-9704-9D86FCB6D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F213AE9-0925-E11F-8D21-A94CD0806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CE6839-9244-087D-1294-A00413420A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B84EBB-AA5D-4AE0-B811-CBEBAFAF93D0}" type="datetimeFigureOut">
              <a:rPr lang="nl-NL" smtClean="0"/>
              <a:t>22-6-2026</a:t>
            </a:fld>
            <a:endParaRPr lang="nl-NL"/>
          </a:p>
        </p:txBody>
      </p:sp>
      <p:sp>
        <p:nvSpPr>
          <p:cNvPr id="5" name="Tijdelijke aanduiding voor voettekst 4">
            <a:extLst>
              <a:ext uri="{FF2B5EF4-FFF2-40B4-BE49-F238E27FC236}">
                <a16:creationId xmlns:a16="http://schemas.microsoft.com/office/drawing/2014/main" id="{788322B4-C959-CBB5-543E-9120148C77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0FA8547-97F7-55B4-10EA-77990B343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1F3A26-8073-4851-A20B-300CC3C25EA5}" type="slidenum">
              <a:rPr lang="nl-NL" smtClean="0"/>
              <a:t>‹nr.›</a:t>
            </a:fld>
            <a:endParaRPr lang="nl-NL"/>
          </a:p>
        </p:txBody>
      </p:sp>
    </p:spTree>
    <p:extLst>
      <p:ext uri="{BB962C8B-B14F-4D97-AF65-F5344CB8AC3E}">
        <p14:creationId xmlns:p14="http://schemas.microsoft.com/office/powerpoint/2010/main" val="2070147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hyperlink" Target="https://holocaustremembrance.com/wp-content/uploads/2023/08/Recommendations-for-Teaching-and-Learning-about-the-Holocaust-%E2%80%93-IHRA.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lessonup.com/nl/lesson/97MStdcoDvrKuRgbi?utm_source=app&amp;utm_campaign=shared-lesson-app&amp;utm_content=1761563629831&amp;utm_medium=shared-lin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ujpUTi4Y7Uw?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herdenkingsstenenamersfoort.nl/plattegron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QI4QQ_6zqVU" TargetMode="External"/><Relationship Id="rId5" Type="http://schemas.openxmlformats.org/officeDocument/2006/relationships/image" Target="../media/image2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annefrank.org/nl/timeline/219/verboden-voor-jode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43ACF314-8DA5-7920-BA9F-D036074AC12C}"/>
              </a:ext>
            </a:extLst>
          </p:cNvPr>
          <p:cNvSpPr>
            <a:spLocks noGrp="1"/>
          </p:cNvSpPr>
          <p:nvPr>
            <p:ph type="title"/>
          </p:nvPr>
        </p:nvSpPr>
        <p:spPr>
          <a:xfrm>
            <a:off x="1153236" y="559703"/>
            <a:ext cx="9867331" cy="1167495"/>
          </a:xfrm>
        </p:spPr>
        <p:txBody>
          <a:bodyPr vert="horz" lIns="91440" tIns="45720" rIns="91440" bIns="45720" rtlCol="0" anchor="b">
            <a:normAutofit/>
          </a:bodyPr>
          <a:lstStyle/>
          <a:p>
            <a:pPr algn="ctr"/>
            <a:r>
              <a:rPr lang="en-US" sz="4800">
                <a:solidFill>
                  <a:srgbClr val="FFFFFF"/>
                </a:solidFill>
              </a:rPr>
              <a:t>Module Herdenkingsstenen Amersfoort</a:t>
            </a:r>
          </a:p>
        </p:txBody>
      </p:sp>
      <p:sp>
        <p:nvSpPr>
          <p:cNvPr id="20" name="Rectangle 19">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Lettertype, ontwerp&#10;&#10;Door AI gegenereerde inhoud is mogelijk onjuist.">
            <a:extLst>
              <a:ext uri="{FF2B5EF4-FFF2-40B4-BE49-F238E27FC236}">
                <a16:creationId xmlns:a16="http://schemas.microsoft.com/office/drawing/2014/main" id="{37DF5234-6CD1-B2A3-0486-577471F56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85528" y="5134861"/>
            <a:ext cx="1471125" cy="639393"/>
          </a:xfrm>
          <a:prstGeom prst="rect">
            <a:avLst/>
          </a:prstGeom>
          <a:noFill/>
          <a:ln>
            <a:solidFill>
              <a:schemeClr val="bg1"/>
            </a:solidFill>
          </a:ln>
        </p:spPr>
      </p:pic>
      <p:pic>
        <p:nvPicPr>
          <p:cNvPr id="6" name="Afbeelding 5">
            <a:extLst>
              <a:ext uri="{FF2B5EF4-FFF2-40B4-BE49-F238E27FC236}">
                <a16:creationId xmlns:a16="http://schemas.microsoft.com/office/drawing/2014/main" id="{571309A0-45EC-0A79-BE87-CF914A605841}"/>
              </a:ext>
            </a:extLst>
          </p:cNvPr>
          <p:cNvPicPr>
            <a:picLocks noChangeAspect="1"/>
          </p:cNvPicPr>
          <p:nvPr/>
        </p:nvPicPr>
        <p:blipFill>
          <a:blip r:embed="rId3"/>
          <a:stretch>
            <a:fillRect/>
          </a:stretch>
        </p:blipFill>
        <p:spPr>
          <a:xfrm>
            <a:off x="7472988" y="2268292"/>
            <a:ext cx="3179927" cy="3179927"/>
          </a:xfrm>
          <a:prstGeom prst="rect">
            <a:avLst/>
          </a:prstGeom>
        </p:spPr>
      </p:pic>
      <p:pic>
        <p:nvPicPr>
          <p:cNvPr id="3" name="Afbeelding 2">
            <a:extLst>
              <a:ext uri="{FF2B5EF4-FFF2-40B4-BE49-F238E27FC236}">
                <a16:creationId xmlns:a16="http://schemas.microsoft.com/office/drawing/2014/main" id="{497E753E-2345-680C-4630-242D9DE18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13" y="2165352"/>
            <a:ext cx="6593058" cy="3608902"/>
          </a:xfrm>
          <a:prstGeom prst="rect">
            <a:avLst/>
          </a:prstGeom>
        </p:spPr>
      </p:pic>
      <p:sp>
        <p:nvSpPr>
          <p:cNvPr id="8" name="Tekstvak 7">
            <a:extLst>
              <a:ext uri="{FF2B5EF4-FFF2-40B4-BE49-F238E27FC236}">
                <a16:creationId xmlns:a16="http://schemas.microsoft.com/office/drawing/2014/main" id="{4BC6C301-5C78-6165-262B-6103DE0FC231}"/>
              </a:ext>
            </a:extLst>
          </p:cNvPr>
          <p:cNvSpPr txBox="1"/>
          <p:nvPr/>
        </p:nvSpPr>
        <p:spPr>
          <a:xfrm>
            <a:off x="412484" y="4433618"/>
            <a:ext cx="4010501" cy="369332"/>
          </a:xfrm>
          <a:prstGeom prst="rect">
            <a:avLst/>
          </a:prstGeom>
          <a:noFill/>
        </p:spPr>
        <p:txBody>
          <a:bodyPr wrap="square" rtlCol="0">
            <a:spAutoFit/>
          </a:bodyPr>
          <a:lstStyle/>
          <a:p>
            <a:r>
              <a:rPr lang="nl-NL" dirty="0">
                <a:solidFill>
                  <a:schemeClr val="bg1"/>
                </a:solidFill>
              </a:rPr>
              <a:t>Deze module wordt aangeboden door:</a:t>
            </a:r>
          </a:p>
        </p:txBody>
      </p:sp>
      <p:sp>
        <p:nvSpPr>
          <p:cNvPr id="9" name="Rechthoek 8">
            <a:extLst>
              <a:ext uri="{FF2B5EF4-FFF2-40B4-BE49-F238E27FC236}">
                <a16:creationId xmlns:a16="http://schemas.microsoft.com/office/drawing/2014/main" id="{8829AEC9-8126-F564-915F-CEDE9D65C86D}"/>
              </a:ext>
            </a:extLst>
          </p:cNvPr>
          <p:cNvSpPr/>
          <p:nvPr/>
        </p:nvSpPr>
        <p:spPr>
          <a:xfrm>
            <a:off x="640035" y="5128522"/>
            <a:ext cx="1706004" cy="6393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zwart, duisternis&#10;&#10;Door AI gegenereerde inhoud is mogelijk onjuist.">
            <a:extLst>
              <a:ext uri="{FF2B5EF4-FFF2-40B4-BE49-F238E27FC236}">
                <a16:creationId xmlns:a16="http://schemas.microsoft.com/office/drawing/2014/main" id="{FF7BA087-D14E-30F6-397E-C69916FAC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75829" y="5044965"/>
            <a:ext cx="1607324" cy="801359"/>
          </a:xfrm>
          <a:prstGeom prst="rect">
            <a:avLst/>
          </a:prstGeom>
          <a:noFill/>
        </p:spPr>
      </p:pic>
    </p:spTree>
    <p:extLst>
      <p:ext uri="{BB962C8B-B14F-4D97-AF65-F5344CB8AC3E}">
        <p14:creationId xmlns:p14="http://schemas.microsoft.com/office/powerpoint/2010/main" val="31478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25C60C-5718-F0A2-54A8-DEA36B01838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2FA9B7E6-D17B-E6C0-CFFF-11636D427692}"/>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Les 2 Jodendom, Holocaust, Antisemitisme </a:t>
            </a:r>
            <a:endParaRPr lang="nl-NL" sz="4000">
              <a:solidFill>
                <a:srgbClr val="FFFFFF"/>
              </a:solidFill>
            </a:endParaRPr>
          </a:p>
        </p:txBody>
      </p:sp>
      <p:grpSp>
        <p:nvGrpSpPr>
          <p:cNvPr id="8" name="Groep 7">
            <a:extLst>
              <a:ext uri="{FF2B5EF4-FFF2-40B4-BE49-F238E27FC236}">
                <a16:creationId xmlns:a16="http://schemas.microsoft.com/office/drawing/2014/main" id="{DE91C67A-A086-F1BB-1DF6-C92540BCD547}"/>
              </a:ext>
            </a:extLst>
          </p:cNvPr>
          <p:cNvGrpSpPr/>
          <p:nvPr/>
        </p:nvGrpSpPr>
        <p:grpSpPr>
          <a:xfrm>
            <a:off x="934453" y="1913222"/>
            <a:ext cx="9367348" cy="514214"/>
            <a:chOff x="0" y="20184"/>
            <a:chExt cx="10370716" cy="786240"/>
          </a:xfrm>
          <a:solidFill>
            <a:schemeClr val="accent1">
              <a:lumMod val="50000"/>
            </a:schemeClr>
          </a:solidFill>
        </p:grpSpPr>
        <p:sp>
          <p:nvSpPr>
            <p:cNvPr id="9" name="Rechthoek: afgeronde hoeken 8">
              <a:extLst>
                <a:ext uri="{FF2B5EF4-FFF2-40B4-BE49-F238E27FC236}">
                  <a16:creationId xmlns:a16="http://schemas.microsoft.com/office/drawing/2014/main" id="{489184C7-2B52-18E0-0249-6330B1224058}"/>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0" name="Rechthoek: afgeronde hoeken 4">
              <a:extLst>
                <a:ext uri="{FF2B5EF4-FFF2-40B4-BE49-F238E27FC236}">
                  <a16:creationId xmlns:a16="http://schemas.microsoft.com/office/drawing/2014/main" id="{CC113CB4-8A52-90BB-9BB2-8A8022931054}"/>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nl-NL" sz="2800" dirty="0"/>
                <a:t>Terugblik les 1</a:t>
              </a:r>
            </a:p>
          </p:txBody>
        </p:sp>
      </p:grpSp>
      <p:grpSp>
        <p:nvGrpSpPr>
          <p:cNvPr id="18" name="Groep 17">
            <a:extLst>
              <a:ext uri="{FF2B5EF4-FFF2-40B4-BE49-F238E27FC236}">
                <a16:creationId xmlns:a16="http://schemas.microsoft.com/office/drawing/2014/main" id="{2C825EC2-5D16-D028-A7A7-512B696567E3}"/>
              </a:ext>
            </a:extLst>
          </p:cNvPr>
          <p:cNvGrpSpPr/>
          <p:nvPr/>
        </p:nvGrpSpPr>
        <p:grpSpPr>
          <a:xfrm>
            <a:off x="934453" y="2485866"/>
            <a:ext cx="9367348" cy="514214"/>
            <a:chOff x="0" y="20184"/>
            <a:chExt cx="10370716" cy="786240"/>
          </a:xfrm>
          <a:solidFill>
            <a:schemeClr val="accent1">
              <a:lumMod val="50000"/>
            </a:schemeClr>
          </a:solidFill>
        </p:grpSpPr>
        <p:sp>
          <p:nvSpPr>
            <p:cNvPr id="19" name="Rechthoek: afgeronde hoeken 18">
              <a:extLst>
                <a:ext uri="{FF2B5EF4-FFF2-40B4-BE49-F238E27FC236}">
                  <a16:creationId xmlns:a16="http://schemas.microsoft.com/office/drawing/2014/main" id="{76D3FF6D-E8E5-2507-522F-4B221803205B}"/>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0" name="Rechthoek: afgeronde hoeken 4">
              <a:extLst>
                <a:ext uri="{FF2B5EF4-FFF2-40B4-BE49-F238E27FC236}">
                  <a16:creationId xmlns:a16="http://schemas.microsoft.com/office/drawing/2014/main" id="{E0EC3CEE-F819-C0EB-35D9-76288DCC43B7}"/>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nl-NL" sz="2800" dirty="0"/>
                <a:t>Leerdoelen les 2</a:t>
              </a:r>
            </a:p>
          </p:txBody>
        </p:sp>
      </p:grpSp>
      <p:grpSp>
        <p:nvGrpSpPr>
          <p:cNvPr id="21" name="Groep 20">
            <a:extLst>
              <a:ext uri="{FF2B5EF4-FFF2-40B4-BE49-F238E27FC236}">
                <a16:creationId xmlns:a16="http://schemas.microsoft.com/office/drawing/2014/main" id="{F877142A-243B-6B1B-2FC9-7F0C734FE5FB}"/>
              </a:ext>
            </a:extLst>
          </p:cNvPr>
          <p:cNvGrpSpPr/>
          <p:nvPr/>
        </p:nvGrpSpPr>
        <p:grpSpPr>
          <a:xfrm>
            <a:off x="1514960" y="3057961"/>
            <a:ext cx="8786841" cy="514214"/>
            <a:chOff x="0" y="20184"/>
            <a:chExt cx="10370716" cy="786240"/>
          </a:xfrm>
          <a:solidFill>
            <a:schemeClr val="accent1">
              <a:lumMod val="75000"/>
            </a:schemeClr>
          </a:solidFill>
        </p:grpSpPr>
        <p:sp>
          <p:nvSpPr>
            <p:cNvPr id="22" name="Rechthoek: afgeronde hoeken 21">
              <a:extLst>
                <a:ext uri="{FF2B5EF4-FFF2-40B4-BE49-F238E27FC236}">
                  <a16:creationId xmlns:a16="http://schemas.microsoft.com/office/drawing/2014/main" id="{F14B2C88-934B-F3BD-8460-851BD5EBC675}"/>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3" name="Rechthoek: afgeronde hoeken 4">
              <a:extLst>
                <a:ext uri="{FF2B5EF4-FFF2-40B4-BE49-F238E27FC236}">
                  <a16:creationId xmlns:a16="http://schemas.microsoft.com/office/drawing/2014/main" id="{7B4D4706-00EA-EBE8-8368-7DDAE837714A}"/>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1"/>
              <a:r>
                <a:rPr lang="nl-NL" dirty="0"/>
                <a:t>Je kunt samenvatten wat “Joods zijn” inhoudt. </a:t>
              </a:r>
            </a:p>
          </p:txBody>
        </p:sp>
      </p:grpSp>
      <p:grpSp>
        <p:nvGrpSpPr>
          <p:cNvPr id="24" name="Groep 23">
            <a:extLst>
              <a:ext uri="{FF2B5EF4-FFF2-40B4-BE49-F238E27FC236}">
                <a16:creationId xmlns:a16="http://schemas.microsoft.com/office/drawing/2014/main" id="{D5B54422-68E1-A6A9-2A99-C391C335E56C}"/>
              </a:ext>
            </a:extLst>
          </p:cNvPr>
          <p:cNvGrpSpPr/>
          <p:nvPr/>
        </p:nvGrpSpPr>
        <p:grpSpPr>
          <a:xfrm>
            <a:off x="1514960" y="3644857"/>
            <a:ext cx="8786841" cy="514214"/>
            <a:chOff x="0" y="20184"/>
            <a:chExt cx="10370716" cy="786240"/>
          </a:xfrm>
          <a:solidFill>
            <a:schemeClr val="accent1">
              <a:lumMod val="75000"/>
            </a:schemeClr>
          </a:solidFill>
        </p:grpSpPr>
        <p:sp>
          <p:nvSpPr>
            <p:cNvPr id="25" name="Rechthoek: afgeronde hoeken 24">
              <a:extLst>
                <a:ext uri="{FF2B5EF4-FFF2-40B4-BE49-F238E27FC236}">
                  <a16:creationId xmlns:a16="http://schemas.microsoft.com/office/drawing/2014/main" id="{8BA71683-5FF0-9E5F-2883-A7CFAF5A68E7}"/>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6" name="Rechthoek: afgeronde hoeken 4">
              <a:extLst>
                <a:ext uri="{FF2B5EF4-FFF2-40B4-BE49-F238E27FC236}">
                  <a16:creationId xmlns:a16="http://schemas.microsoft.com/office/drawing/2014/main" id="{EB60AC28-C29D-4A2E-96CB-E4377C0F7865}"/>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1"/>
              <a:r>
                <a:rPr lang="nl-NL" dirty="0"/>
                <a:t>Je kunt het begrip antisemitisme definiëren.</a:t>
              </a:r>
            </a:p>
          </p:txBody>
        </p:sp>
      </p:grpSp>
      <p:grpSp>
        <p:nvGrpSpPr>
          <p:cNvPr id="27" name="Groep 26">
            <a:extLst>
              <a:ext uri="{FF2B5EF4-FFF2-40B4-BE49-F238E27FC236}">
                <a16:creationId xmlns:a16="http://schemas.microsoft.com/office/drawing/2014/main" id="{0007E8E5-191D-A8F5-B35A-6EFCBC7BDB02}"/>
              </a:ext>
            </a:extLst>
          </p:cNvPr>
          <p:cNvGrpSpPr/>
          <p:nvPr/>
        </p:nvGrpSpPr>
        <p:grpSpPr>
          <a:xfrm>
            <a:off x="942809" y="4197901"/>
            <a:ext cx="9367348" cy="514214"/>
            <a:chOff x="0" y="20184"/>
            <a:chExt cx="10370716" cy="786240"/>
          </a:xfrm>
          <a:solidFill>
            <a:schemeClr val="accent1">
              <a:lumMod val="50000"/>
            </a:schemeClr>
          </a:solidFill>
        </p:grpSpPr>
        <p:sp>
          <p:nvSpPr>
            <p:cNvPr id="28" name="Rechthoek: afgeronde hoeken 27">
              <a:extLst>
                <a:ext uri="{FF2B5EF4-FFF2-40B4-BE49-F238E27FC236}">
                  <a16:creationId xmlns:a16="http://schemas.microsoft.com/office/drawing/2014/main" id="{4E65EF91-3865-CE23-B297-73DAD873B231}"/>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9" name="Rechthoek: afgeronde hoeken 4">
              <a:extLst>
                <a:ext uri="{FF2B5EF4-FFF2-40B4-BE49-F238E27FC236}">
                  <a16:creationId xmlns:a16="http://schemas.microsoft.com/office/drawing/2014/main" id="{CCCB7044-3250-3C22-1759-6FD5B7B59963}"/>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nl-NL" sz="2800" dirty="0"/>
                <a:t>Over de streep </a:t>
              </a:r>
            </a:p>
          </p:txBody>
        </p:sp>
      </p:grpSp>
      <p:grpSp>
        <p:nvGrpSpPr>
          <p:cNvPr id="30" name="Groep 29">
            <a:extLst>
              <a:ext uri="{FF2B5EF4-FFF2-40B4-BE49-F238E27FC236}">
                <a16:creationId xmlns:a16="http://schemas.microsoft.com/office/drawing/2014/main" id="{8596E9B0-8F0D-B03D-986B-C88B76767604}"/>
              </a:ext>
            </a:extLst>
          </p:cNvPr>
          <p:cNvGrpSpPr/>
          <p:nvPr/>
        </p:nvGrpSpPr>
        <p:grpSpPr>
          <a:xfrm>
            <a:off x="949387" y="4744894"/>
            <a:ext cx="9367348" cy="514214"/>
            <a:chOff x="0" y="20184"/>
            <a:chExt cx="10370716" cy="786240"/>
          </a:xfrm>
          <a:solidFill>
            <a:schemeClr val="accent1">
              <a:lumMod val="50000"/>
            </a:schemeClr>
          </a:solidFill>
        </p:grpSpPr>
        <p:sp>
          <p:nvSpPr>
            <p:cNvPr id="31" name="Rechthoek: afgeronde hoeken 30">
              <a:extLst>
                <a:ext uri="{FF2B5EF4-FFF2-40B4-BE49-F238E27FC236}">
                  <a16:creationId xmlns:a16="http://schemas.microsoft.com/office/drawing/2014/main" id="{ABB21014-ABC4-D1F0-3B8E-55853E1188E7}"/>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32" name="Rechthoek: afgeronde hoeken 4">
              <a:extLst>
                <a:ext uri="{FF2B5EF4-FFF2-40B4-BE49-F238E27FC236}">
                  <a16:creationId xmlns:a16="http://schemas.microsoft.com/office/drawing/2014/main" id="{6FBC5E79-76B8-E026-6EA3-A68B25034B44}"/>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nl-NL" sz="2800" dirty="0"/>
                <a:t>Holocaust – waarom relevant?</a:t>
              </a:r>
            </a:p>
          </p:txBody>
        </p:sp>
      </p:grpSp>
      <p:grpSp>
        <p:nvGrpSpPr>
          <p:cNvPr id="33" name="Groep 32">
            <a:extLst>
              <a:ext uri="{FF2B5EF4-FFF2-40B4-BE49-F238E27FC236}">
                <a16:creationId xmlns:a16="http://schemas.microsoft.com/office/drawing/2014/main" id="{8BC76161-C242-638B-223D-F4137B9F6855}"/>
              </a:ext>
            </a:extLst>
          </p:cNvPr>
          <p:cNvGrpSpPr/>
          <p:nvPr/>
        </p:nvGrpSpPr>
        <p:grpSpPr>
          <a:xfrm>
            <a:off x="949387" y="5303289"/>
            <a:ext cx="9367348" cy="514214"/>
            <a:chOff x="0" y="20184"/>
            <a:chExt cx="10370716" cy="786240"/>
          </a:xfrm>
          <a:solidFill>
            <a:schemeClr val="accent1">
              <a:lumMod val="50000"/>
            </a:schemeClr>
          </a:solidFill>
        </p:grpSpPr>
        <p:sp>
          <p:nvSpPr>
            <p:cNvPr id="34" name="Rechthoek: afgeronde hoeken 33">
              <a:extLst>
                <a:ext uri="{FF2B5EF4-FFF2-40B4-BE49-F238E27FC236}">
                  <a16:creationId xmlns:a16="http://schemas.microsoft.com/office/drawing/2014/main" id="{231B1A7D-F5B4-F9DA-D0FB-BCA6B5F876E8}"/>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35" name="Rechthoek: afgeronde hoeken 4">
              <a:extLst>
                <a:ext uri="{FF2B5EF4-FFF2-40B4-BE49-F238E27FC236}">
                  <a16:creationId xmlns:a16="http://schemas.microsoft.com/office/drawing/2014/main" id="{477B3088-D7C0-288C-0448-15BF7B306B0E}"/>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nl-NL" sz="2800" dirty="0"/>
                <a:t>Wat is “Joods” zijn?</a:t>
              </a:r>
            </a:p>
          </p:txBody>
        </p:sp>
      </p:grpSp>
      <p:grpSp>
        <p:nvGrpSpPr>
          <p:cNvPr id="36" name="Groep 35">
            <a:extLst>
              <a:ext uri="{FF2B5EF4-FFF2-40B4-BE49-F238E27FC236}">
                <a16:creationId xmlns:a16="http://schemas.microsoft.com/office/drawing/2014/main" id="{6995F7F2-27F1-EF17-75FA-87C29C88C566}"/>
              </a:ext>
            </a:extLst>
          </p:cNvPr>
          <p:cNvGrpSpPr/>
          <p:nvPr/>
        </p:nvGrpSpPr>
        <p:grpSpPr>
          <a:xfrm>
            <a:off x="941031" y="5853680"/>
            <a:ext cx="9367348" cy="514214"/>
            <a:chOff x="0" y="20184"/>
            <a:chExt cx="10370716" cy="786240"/>
          </a:xfrm>
          <a:solidFill>
            <a:schemeClr val="accent1">
              <a:lumMod val="50000"/>
            </a:schemeClr>
          </a:solidFill>
        </p:grpSpPr>
        <p:sp>
          <p:nvSpPr>
            <p:cNvPr id="37" name="Rechthoek: afgeronde hoeken 36">
              <a:extLst>
                <a:ext uri="{FF2B5EF4-FFF2-40B4-BE49-F238E27FC236}">
                  <a16:creationId xmlns:a16="http://schemas.microsoft.com/office/drawing/2014/main" id="{5BCA42B6-8B48-A59F-AC0C-7B6EA714329E}"/>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38" name="Rechthoek: afgeronde hoeken 4">
              <a:extLst>
                <a:ext uri="{FF2B5EF4-FFF2-40B4-BE49-F238E27FC236}">
                  <a16:creationId xmlns:a16="http://schemas.microsoft.com/office/drawing/2014/main" id="{47DA4AD2-381F-D061-116C-D5E71DE3A6FD}"/>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nl-NL" sz="2800" dirty="0"/>
                <a:t>Antisemitisme</a:t>
              </a:r>
            </a:p>
          </p:txBody>
        </p:sp>
      </p:grpSp>
    </p:spTree>
    <p:extLst>
      <p:ext uri="{BB962C8B-B14F-4D97-AF65-F5344CB8AC3E}">
        <p14:creationId xmlns:p14="http://schemas.microsoft.com/office/powerpoint/2010/main" val="256422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853E6E-62CA-246C-0937-775B7F9A180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9BDD1B76-04E4-E4EA-2E4A-A8B2CFBC19D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Over de streep</a:t>
            </a:r>
            <a:endParaRPr lang="nl-NL" sz="4000">
              <a:solidFill>
                <a:srgbClr val="FFFFFF"/>
              </a:solidFill>
            </a:endParaRPr>
          </a:p>
        </p:txBody>
      </p:sp>
      <p:graphicFrame>
        <p:nvGraphicFramePr>
          <p:cNvPr id="9" name="Tijdelijke aanduiding voor inhoud 1">
            <a:extLst>
              <a:ext uri="{FF2B5EF4-FFF2-40B4-BE49-F238E27FC236}">
                <a16:creationId xmlns:a16="http://schemas.microsoft.com/office/drawing/2014/main" id="{7E4F9741-99E0-5AAF-2FF3-071789165A84}"/>
              </a:ext>
            </a:extLst>
          </p:cNvPr>
          <p:cNvGraphicFramePr>
            <a:graphicFrameLocks noGrp="1"/>
          </p:cNvGraphicFramePr>
          <p:nvPr>
            <p:ph idx="1"/>
            <p:extLst>
              <p:ext uri="{D42A27DB-BD31-4B8C-83A1-F6EECF244321}">
                <p14:modId xmlns:p14="http://schemas.microsoft.com/office/powerpoint/2010/main" val="2341504809"/>
              </p:ext>
            </p:extLst>
          </p:nvPr>
        </p:nvGraphicFramePr>
        <p:xfrm>
          <a:off x="4367696" y="649480"/>
          <a:ext cx="7485638"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5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136723-4A94-70D0-2A82-F23D7094BF9E}"/>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738B4855-A6F1-59B4-94ED-349EFF8A5C6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Waarom is de Holocaust nog relevant?</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5555434F-FD5C-4612-F026-17AB5FD5101A}"/>
              </a:ext>
            </a:extLst>
          </p:cNvPr>
          <p:cNvSpPr>
            <a:spLocks noGrp="1"/>
          </p:cNvSpPr>
          <p:nvPr>
            <p:ph idx="1"/>
          </p:nvPr>
        </p:nvSpPr>
        <p:spPr>
          <a:xfrm>
            <a:off x="4810259" y="649480"/>
            <a:ext cx="6555347" cy="5546047"/>
          </a:xfrm>
        </p:spPr>
        <p:txBody>
          <a:bodyPr anchor="ctr">
            <a:normAutofit/>
          </a:bodyPr>
          <a:lstStyle/>
          <a:p>
            <a:r>
              <a:rPr lang="nl-NL" sz="2000" dirty="0"/>
              <a:t>Aantasting van menselijke waarden</a:t>
            </a:r>
          </a:p>
          <a:p>
            <a:r>
              <a:rPr lang="nl-NL" sz="2000" dirty="0"/>
              <a:t>Holocaust is hier gebeurd en wordt herdacht</a:t>
            </a:r>
          </a:p>
          <a:p>
            <a:r>
              <a:rPr lang="nl-NL" sz="2000" dirty="0"/>
              <a:t>Aantasting van democratische waarden</a:t>
            </a:r>
          </a:p>
          <a:p>
            <a:r>
              <a:rPr lang="nl-NL" sz="2000" dirty="0"/>
              <a:t>Genocide wordt gepland: hoe?</a:t>
            </a:r>
          </a:p>
          <a:p>
            <a:r>
              <a:rPr lang="nl-NL" sz="2000" dirty="0"/>
              <a:t>Bestuderen van antisemitisme geeft inzicht in stereotyperingen, xenofobie en racisme</a:t>
            </a:r>
          </a:p>
          <a:p>
            <a:r>
              <a:rPr lang="nl-NL" sz="2000" dirty="0"/>
              <a:t>Holocaust wordt soms ontkend of verdraaid</a:t>
            </a:r>
          </a:p>
          <a:p>
            <a:endParaRPr lang="nl-NL" sz="2000" dirty="0"/>
          </a:p>
          <a:p>
            <a:r>
              <a:rPr lang="nl-NL" sz="2000" dirty="0"/>
              <a:t>Bron: </a:t>
            </a:r>
            <a:r>
              <a:rPr lang="nl-NL" sz="2000" dirty="0">
                <a:hlinkClick r:id="rId2"/>
              </a:rPr>
              <a:t>Recommendations-for-Teaching-and-Learning-about-the-Holocaust-–-IHRA.pdf</a:t>
            </a:r>
            <a:r>
              <a:rPr lang="nl-NL" sz="2000" dirty="0"/>
              <a:t> Holocaustremembrance.com</a:t>
            </a:r>
          </a:p>
          <a:p>
            <a:endParaRPr lang="nl-NL" sz="2000" dirty="0"/>
          </a:p>
          <a:p>
            <a:endParaRPr lang="nl-NL" sz="2000" dirty="0"/>
          </a:p>
        </p:txBody>
      </p:sp>
    </p:spTree>
    <p:extLst>
      <p:ext uri="{BB962C8B-B14F-4D97-AF65-F5344CB8AC3E}">
        <p14:creationId xmlns:p14="http://schemas.microsoft.com/office/powerpoint/2010/main" val="194250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E9C89A-3357-29B7-0D3C-173AC79FD600}"/>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69895E8F-1ED4-E666-221E-6B342BDE67A5}"/>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Wat is ‘Joods </a:t>
            </a:r>
            <a:r>
              <a:rPr lang="en-US" sz="4000">
                <a:solidFill>
                  <a:srgbClr val="FFFFFF"/>
                </a:solidFill>
              </a:rPr>
              <a:t>zijn</a:t>
            </a:r>
            <a:r>
              <a:rPr lang="en-US" sz="4000" dirty="0">
                <a:solidFill>
                  <a:srgbClr val="FFFFFF"/>
                </a:solidFill>
              </a:rPr>
              <a:t>’?</a:t>
            </a:r>
            <a:endParaRPr lang="nl-NL" sz="4000" dirty="0">
              <a:solidFill>
                <a:srgbClr val="FFFFFF"/>
              </a:solidFill>
            </a:endParaRPr>
          </a:p>
        </p:txBody>
      </p:sp>
      <p:sp>
        <p:nvSpPr>
          <p:cNvPr id="2" name="Tijdelijke aanduiding voor inhoud 1">
            <a:extLst>
              <a:ext uri="{FF2B5EF4-FFF2-40B4-BE49-F238E27FC236}">
                <a16:creationId xmlns:a16="http://schemas.microsoft.com/office/drawing/2014/main" id="{CE68B61A-E528-4D2C-881B-D7F207C7BE78}"/>
              </a:ext>
            </a:extLst>
          </p:cNvPr>
          <p:cNvSpPr>
            <a:spLocks noGrp="1"/>
          </p:cNvSpPr>
          <p:nvPr>
            <p:ph idx="1"/>
          </p:nvPr>
        </p:nvSpPr>
        <p:spPr>
          <a:xfrm>
            <a:off x="4810259" y="649480"/>
            <a:ext cx="6555347" cy="5546047"/>
          </a:xfrm>
        </p:spPr>
        <p:txBody>
          <a:bodyPr anchor="ctr">
            <a:normAutofit/>
          </a:bodyPr>
          <a:lstStyle/>
          <a:p>
            <a:pPr marL="0" indent="0">
              <a:buNone/>
            </a:pPr>
            <a:endParaRPr lang="nl-NL" sz="2000"/>
          </a:p>
          <a:p>
            <a:pPr marL="0" indent="0">
              <a:buNone/>
            </a:pPr>
            <a:endParaRPr lang="nl-NL" sz="2000"/>
          </a:p>
          <a:p>
            <a:pPr marL="0" indent="0">
              <a:buNone/>
            </a:pPr>
            <a:r>
              <a:rPr lang="nl-NL" sz="2000">
                <a:hlinkClick r:id="rId2"/>
              </a:rPr>
              <a:t>Lesson up  Wat is Joods? </a:t>
            </a:r>
            <a:endParaRPr lang="nl-NL" sz="2000"/>
          </a:p>
        </p:txBody>
      </p:sp>
    </p:spTree>
    <p:extLst>
      <p:ext uri="{BB962C8B-B14F-4D97-AF65-F5344CB8AC3E}">
        <p14:creationId xmlns:p14="http://schemas.microsoft.com/office/powerpoint/2010/main" val="337258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E77F36-269D-BEAB-C674-32C94BD57DD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el 6">
            <a:extLst>
              <a:ext uri="{FF2B5EF4-FFF2-40B4-BE49-F238E27FC236}">
                <a16:creationId xmlns:a16="http://schemas.microsoft.com/office/drawing/2014/main" id="{EF2CCA43-8400-935A-B600-8B1B0B2C6A60}"/>
              </a:ext>
            </a:extLst>
          </p:cNvPr>
          <p:cNvSpPr>
            <a:spLocks noGrp="1"/>
          </p:cNvSpPr>
          <p:nvPr>
            <p:ph type="title"/>
          </p:nvPr>
        </p:nvSpPr>
        <p:spPr>
          <a:xfrm>
            <a:off x="566382" y="456345"/>
            <a:ext cx="3111690" cy="3556097"/>
          </a:xfrm>
        </p:spPr>
        <p:txBody>
          <a:bodyPr anchor="b">
            <a:normAutofit/>
          </a:bodyPr>
          <a:lstStyle/>
          <a:p>
            <a:pPr algn="r"/>
            <a:r>
              <a:rPr lang="en-US" sz="4000">
                <a:solidFill>
                  <a:srgbClr val="FFFFFF"/>
                </a:solidFill>
              </a:rPr>
              <a:t>Wat is ‘Joods zijn’?</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C698E238-EC84-6FB0-5D8B-1DC706BFE8B6}"/>
              </a:ext>
            </a:extLst>
          </p:cNvPr>
          <p:cNvSpPr>
            <a:spLocks noGrp="1"/>
          </p:cNvSpPr>
          <p:nvPr>
            <p:ph idx="1"/>
          </p:nvPr>
        </p:nvSpPr>
        <p:spPr>
          <a:xfrm>
            <a:off x="4688005" y="511389"/>
            <a:ext cx="4037833" cy="5848468"/>
          </a:xfrm>
        </p:spPr>
        <p:txBody>
          <a:bodyPr anchor="ctr">
            <a:normAutofit/>
          </a:bodyPr>
          <a:lstStyle/>
          <a:p>
            <a:r>
              <a:rPr lang="nl-NL" sz="2000" dirty="0"/>
              <a:t>Antisemitisme is een vorm van discriminatie of haat tegenover mensen die van Joodse afkomst zijn</a:t>
            </a:r>
            <a:endParaRPr lang="en-US" sz="2000" dirty="0"/>
          </a:p>
          <a:p>
            <a:r>
              <a:rPr lang="en-US" sz="2000" dirty="0"/>
              <a:t>Korte </a:t>
            </a:r>
            <a:r>
              <a:rPr lang="en-US" sz="2000" dirty="0" err="1"/>
              <a:t>uitleg</a:t>
            </a:r>
            <a:endParaRPr lang="en-US" sz="2000" dirty="0"/>
          </a:p>
          <a:p>
            <a:pPr marL="0" indent="0">
              <a:buNone/>
            </a:pPr>
            <a:endParaRPr lang="nl-NL" sz="2000" dirty="0"/>
          </a:p>
        </p:txBody>
      </p:sp>
      <p:pic>
        <p:nvPicPr>
          <p:cNvPr id="3" name="Tijdelijke aanduiding voor inhoud 3">
            <a:extLst>
              <a:ext uri="{FF2B5EF4-FFF2-40B4-BE49-F238E27FC236}">
                <a16:creationId xmlns:a16="http://schemas.microsoft.com/office/drawing/2014/main" id="{BD876F27-7B5F-E2A5-EEA0-D733B0E795CD}"/>
              </a:ext>
            </a:extLst>
          </p:cNvPr>
          <p:cNvPicPr>
            <a:picLocks noChangeAspect="1"/>
          </p:cNvPicPr>
          <p:nvPr/>
        </p:nvPicPr>
        <p:blipFill>
          <a:blip r:embed="rId2"/>
          <a:srcRect r="37991"/>
          <a:stretch/>
        </p:blipFill>
        <p:spPr>
          <a:xfrm>
            <a:off x="9219344" y="2685061"/>
            <a:ext cx="1640209" cy="1487878"/>
          </a:xfrm>
          <a:prstGeom prst="rect">
            <a:avLst/>
          </a:prstGeom>
        </p:spPr>
      </p:pic>
    </p:spTree>
    <p:extLst>
      <p:ext uri="{BB962C8B-B14F-4D97-AF65-F5344CB8AC3E}">
        <p14:creationId xmlns:p14="http://schemas.microsoft.com/office/powerpoint/2010/main" val="220785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65C51-EBD2-3C69-E66C-92B70EF74B7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el 6">
            <a:extLst>
              <a:ext uri="{FF2B5EF4-FFF2-40B4-BE49-F238E27FC236}">
                <a16:creationId xmlns:a16="http://schemas.microsoft.com/office/drawing/2014/main" id="{4A671835-B31C-D0B4-77BB-CFE68F976A16}"/>
              </a:ext>
            </a:extLst>
          </p:cNvPr>
          <p:cNvSpPr>
            <a:spLocks noGrp="1"/>
          </p:cNvSpPr>
          <p:nvPr>
            <p:ph type="title"/>
          </p:nvPr>
        </p:nvSpPr>
        <p:spPr>
          <a:xfrm>
            <a:off x="566382" y="456345"/>
            <a:ext cx="3111690" cy="3556097"/>
          </a:xfrm>
        </p:spPr>
        <p:txBody>
          <a:bodyPr anchor="b">
            <a:normAutofit/>
          </a:bodyPr>
          <a:lstStyle/>
          <a:p>
            <a:pPr algn="r"/>
            <a:r>
              <a:rPr lang="en-US" sz="4000" dirty="0">
                <a:solidFill>
                  <a:srgbClr val="FFFFFF"/>
                </a:solidFill>
              </a:rPr>
              <a:t>Wat is ‘Joods </a:t>
            </a:r>
            <a:r>
              <a:rPr lang="en-US" sz="4000" dirty="0" err="1">
                <a:solidFill>
                  <a:srgbClr val="FFFFFF"/>
                </a:solidFill>
              </a:rPr>
              <a:t>zijn</a:t>
            </a:r>
            <a:r>
              <a:rPr lang="en-US" sz="4000" dirty="0">
                <a:solidFill>
                  <a:srgbClr val="FFFFFF"/>
                </a:solidFill>
              </a:rPr>
              <a:t>’?</a:t>
            </a:r>
            <a:endParaRPr lang="nl-NL" sz="4000" dirty="0">
              <a:solidFill>
                <a:srgbClr val="FFFFFF"/>
              </a:solidFill>
            </a:endParaRPr>
          </a:p>
        </p:txBody>
      </p:sp>
      <p:sp>
        <p:nvSpPr>
          <p:cNvPr id="2" name="Tijdelijke aanduiding voor inhoud 1">
            <a:extLst>
              <a:ext uri="{FF2B5EF4-FFF2-40B4-BE49-F238E27FC236}">
                <a16:creationId xmlns:a16="http://schemas.microsoft.com/office/drawing/2014/main" id="{96DDB0C8-2C58-7875-033D-C729592D1166}"/>
              </a:ext>
            </a:extLst>
          </p:cNvPr>
          <p:cNvSpPr>
            <a:spLocks noGrp="1"/>
          </p:cNvSpPr>
          <p:nvPr>
            <p:ph idx="1"/>
          </p:nvPr>
        </p:nvSpPr>
        <p:spPr>
          <a:xfrm>
            <a:off x="4688006" y="511389"/>
            <a:ext cx="6263692" cy="2281048"/>
          </a:xfrm>
        </p:spPr>
        <p:txBody>
          <a:bodyPr anchor="ctr">
            <a:normAutofit/>
          </a:bodyPr>
          <a:lstStyle/>
          <a:p>
            <a:r>
              <a:rPr lang="de-DE" sz="2000" dirty="0">
                <a:latin typeface="Roboto" panose="02000000000000000000" pitchFamily="2" charset="0"/>
              </a:rPr>
              <a:t>Friedländer: „Wir sind alle gleich – es gibt kein christliches, muslimisches, jüdisches Blut. Es gibt nur menschliches Blut. Ihr habt alle dasselbe. (…) Seid doch Menschen!“</a:t>
            </a:r>
            <a:endParaRPr lang="de-DE" sz="2000" dirty="0">
              <a:latin typeface="Sofia Sans Condensed"/>
            </a:endParaRPr>
          </a:p>
        </p:txBody>
      </p:sp>
      <p:pic>
        <p:nvPicPr>
          <p:cNvPr id="3" name="Onlinemedia 3" title="„Es gibt nur menschliches Blut&quot;: Holocaust-Überlebende gedenkt im EU-Parlament">
            <a:hlinkClick r:id="" action="ppaction://media"/>
            <a:extLst>
              <a:ext uri="{FF2B5EF4-FFF2-40B4-BE49-F238E27FC236}">
                <a16:creationId xmlns:a16="http://schemas.microsoft.com/office/drawing/2014/main" id="{5BB1A632-A1D8-B4AF-D929-5C584A67CC30}"/>
              </a:ext>
            </a:extLst>
          </p:cNvPr>
          <p:cNvPicPr>
            <a:picLocks noRot="1" noChangeAspect="1"/>
          </p:cNvPicPr>
          <p:nvPr>
            <a:videoFile r:link="rId1"/>
          </p:nvPr>
        </p:nvPicPr>
        <p:blipFill>
          <a:blip r:embed="rId3"/>
          <a:stretch>
            <a:fillRect/>
          </a:stretch>
        </p:blipFill>
        <p:spPr>
          <a:xfrm>
            <a:off x="5607666" y="3017520"/>
            <a:ext cx="4606280" cy="2602548"/>
          </a:xfrm>
          <a:prstGeom prst="rect">
            <a:avLst/>
          </a:prstGeom>
        </p:spPr>
      </p:pic>
    </p:spTree>
    <p:extLst>
      <p:ext uri="{BB962C8B-B14F-4D97-AF65-F5344CB8AC3E}">
        <p14:creationId xmlns:p14="http://schemas.microsoft.com/office/powerpoint/2010/main" val="39231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881506-9AD6-D589-B020-09CCC846D69A}"/>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F401CAE8-52DE-73BE-62B9-95FD0C72410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Reflectie</a:t>
            </a:r>
            <a:r>
              <a:rPr lang="en-US" sz="4000" dirty="0">
                <a:solidFill>
                  <a:srgbClr val="FFFFFF"/>
                </a:solidFill>
              </a:rPr>
              <a:t> les 2</a:t>
            </a:r>
            <a:endParaRPr lang="nl-NL" sz="4000" dirty="0">
              <a:solidFill>
                <a:srgbClr val="FFFFFF"/>
              </a:solidFill>
            </a:endParaRPr>
          </a:p>
        </p:txBody>
      </p:sp>
      <p:sp>
        <p:nvSpPr>
          <p:cNvPr id="2" name="Tijdelijke aanduiding voor inhoud 1">
            <a:extLst>
              <a:ext uri="{FF2B5EF4-FFF2-40B4-BE49-F238E27FC236}">
                <a16:creationId xmlns:a16="http://schemas.microsoft.com/office/drawing/2014/main" id="{7C1C8B36-69FB-BB48-BD2E-C79DFD8D1085}"/>
              </a:ext>
            </a:extLst>
          </p:cNvPr>
          <p:cNvSpPr>
            <a:spLocks noGrp="1"/>
          </p:cNvSpPr>
          <p:nvPr>
            <p:ph idx="1"/>
          </p:nvPr>
        </p:nvSpPr>
        <p:spPr>
          <a:xfrm>
            <a:off x="4810259" y="649480"/>
            <a:ext cx="6555347" cy="5546047"/>
          </a:xfrm>
        </p:spPr>
        <p:txBody>
          <a:bodyPr anchor="ctr">
            <a:normAutofit/>
          </a:bodyPr>
          <a:lstStyle/>
          <a:p>
            <a:pPr marL="0" indent="0">
              <a:buNone/>
            </a:pPr>
            <a:endParaRPr lang="nl-NL" sz="2000" dirty="0"/>
          </a:p>
          <a:p>
            <a:pPr marL="0" indent="0">
              <a:buNone/>
            </a:pPr>
            <a:r>
              <a:rPr lang="nl-NL" sz="2000" dirty="0"/>
              <a:t>“Joods zijn” </a:t>
            </a:r>
          </a:p>
          <a:p>
            <a:pPr marL="0" indent="0">
              <a:buNone/>
            </a:pPr>
            <a:r>
              <a:rPr lang="nl-NL" sz="2000" dirty="0"/>
              <a:t>Wat was nieuw voor jou? / Wat heb je geleerd deze les?</a:t>
            </a:r>
          </a:p>
          <a:p>
            <a:pPr marL="0" indent="0">
              <a:buNone/>
            </a:pPr>
            <a:r>
              <a:rPr lang="nl-NL" sz="2000" dirty="0"/>
              <a:t>(herdenkingssteen vlak 2)</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302701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E8155B-01B6-0291-C487-0EC172B1227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9690D648-DBD8-73EC-652B-7695634499F3}"/>
              </a:ext>
            </a:extLst>
          </p:cNvPr>
          <p:cNvSpPr>
            <a:spLocks noGrp="1"/>
          </p:cNvSpPr>
          <p:nvPr>
            <p:ph type="title"/>
          </p:nvPr>
        </p:nvSpPr>
        <p:spPr>
          <a:xfrm>
            <a:off x="466722" y="586855"/>
            <a:ext cx="3201366" cy="3387497"/>
          </a:xfrm>
        </p:spPr>
        <p:txBody>
          <a:bodyPr anchor="b">
            <a:normAutofit/>
          </a:bodyPr>
          <a:lstStyle/>
          <a:p>
            <a:pPr algn="r"/>
            <a:r>
              <a:rPr lang="en-US" sz="2800">
                <a:solidFill>
                  <a:srgbClr val="FFFFFF"/>
                </a:solidFill>
              </a:rPr>
              <a:t>Les 3 Stichting Herdenkingsstenen</a:t>
            </a:r>
            <a:endParaRPr lang="nl-NL" sz="2800">
              <a:solidFill>
                <a:srgbClr val="FFFFFF"/>
              </a:solidFill>
            </a:endParaRPr>
          </a:p>
        </p:txBody>
      </p:sp>
      <p:sp>
        <p:nvSpPr>
          <p:cNvPr id="2" name="Tijdelijke aanduiding voor inhoud 1">
            <a:extLst>
              <a:ext uri="{FF2B5EF4-FFF2-40B4-BE49-F238E27FC236}">
                <a16:creationId xmlns:a16="http://schemas.microsoft.com/office/drawing/2014/main" id="{D782B92F-3B5F-DDD6-596B-EC5B3162D4AF}"/>
              </a:ext>
            </a:extLst>
          </p:cNvPr>
          <p:cNvSpPr>
            <a:spLocks noGrp="1"/>
          </p:cNvSpPr>
          <p:nvPr>
            <p:ph idx="1"/>
          </p:nvPr>
        </p:nvSpPr>
        <p:spPr>
          <a:xfrm>
            <a:off x="4810259" y="649480"/>
            <a:ext cx="6555347" cy="5546047"/>
          </a:xfrm>
        </p:spPr>
        <p:txBody>
          <a:bodyPr anchor="ctr">
            <a:normAutofit/>
          </a:bodyPr>
          <a:lstStyle/>
          <a:p>
            <a:pPr lvl="0"/>
            <a:r>
              <a:rPr lang="nl-NL" sz="2000"/>
              <a:t>Eigen leerdoel – Waar sta je?</a:t>
            </a:r>
          </a:p>
          <a:p>
            <a:pPr lvl="0"/>
            <a:r>
              <a:rPr lang="nl-NL" sz="2000"/>
              <a:t>Leerdoelen: </a:t>
            </a:r>
          </a:p>
          <a:p>
            <a:pPr lvl="1"/>
            <a:r>
              <a:rPr lang="nl-NL" sz="2000"/>
              <a:t>Je kunt beschrijven waarmee de Stichting Herdenkingsstenen  zich bezig houdt. </a:t>
            </a:r>
          </a:p>
          <a:p>
            <a:pPr lvl="1"/>
            <a:r>
              <a:rPr lang="nl-NL" sz="2000"/>
              <a:t>Je kunt het lot dat Joodse stadsgenoten ondergingen samenvatten en plaatsen in de context van de 10 stappen van genocide</a:t>
            </a:r>
          </a:p>
          <a:p>
            <a:r>
              <a:rPr lang="nl-NL" sz="2000"/>
              <a:t>Genocide in 10 stappen</a:t>
            </a:r>
          </a:p>
          <a:p>
            <a:r>
              <a:rPr lang="nl-NL" sz="2000"/>
              <a:t>Stichting Herdenkingsstenen </a:t>
            </a:r>
            <a:r>
              <a:rPr lang="nl-NL" sz="2000" b="1"/>
              <a:t>- Eigen onderzoek </a:t>
            </a:r>
          </a:p>
          <a:p>
            <a:pPr marL="0" indent="0">
              <a:buNone/>
            </a:pPr>
            <a:endParaRPr lang="nl-NL" sz="2000"/>
          </a:p>
          <a:p>
            <a:pPr marL="0" indent="0">
              <a:buNone/>
            </a:pPr>
            <a:endParaRPr lang="nl-NL" sz="2000"/>
          </a:p>
        </p:txBody>
      </p:sp>
    </p:spTree>
    <p:extLst>
      <p:ext uri="{BB962C8B-B14F-4D97-AF65-F5344CB8AC3E}">
        <p14:creationId xmlns:p14="http://schemas.microsoft.com/office/powerpoint/2010/main" val="264673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28E0C5-D976-815A-B65B-568151BCD5D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9">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el 6">
            <a:extLst>
              <a:ext uri="{FF2B5EF4-FFF2-40B4-BE49-F238E27FC236}">
                <a16:creationId xmlns:a16="http://schemas.microsoft.com/office/drawing/2014/main" id="{32244706-2D41-900A-2349-C3B4966362F2}"/>
              </a:ext>
            </a:extLst>
          </p:cNvPr>
          <p:cNvSpPr>
            <a:spLocks noGrp="1"/>
          </p:cNvSpPr>
          <p:nvPr>
            <p:ph type="title"/>
          </p:nvPr>
        </p:nvSpPr>
        <p:spPr>
          <a:xfrm>
            <a:off x="566382" y="456345"/>
            <a:ext cx="3111690" cy="3556097"/>
          </a:xfrm>
        </p:spPr>
        <p:txBody>
          <a:bodyPr anchor="b">
            <a:normAutofit/>
          </a:bodyPr>
          <a:lstStyle/>
          <a:p>
            <a:pPr algn="r"/>
            <a:r>
              <a:rPr lang="en-US" sz="4000" dirty="0">
                <a:solidFill>
                  <a:srgbClr val="FFFFFF"/>
                </a:solidFill>
              </a:rPr>
              <a:t>Genocide</a:t>
            </a:r>
            <a:endParaRPr lang="nl-NL" sz="4000" dirty="0">
              <a:solidFill>
                <a:srgbClr val="FFFFFF"/>
              </a:solidFill>
            </a:endParaRPr>
          </a:p>
        </p:txBody>
      </p:sp>
      <p:sp>
        <p:nvSpPr>
          <p:cNvPr id="2" name="Tijdelijke aanduiding voor inhoud 1">
            <a:extLst>
              <a:ext uri="{FF2B5EF4-FFF2-40B4-BE49-F238E27FC236}">
                <a16:creationId xmlns:a16="http://schemas.microsoft.com/office/drawing/2014/main" id="{85215B44-3FD1-C2A1-984D-C9C07BA8739B}"/>
              </a:ext>
            </a:extLst>
          </p:cNvPr>
          <p:cNvSpPr>
            <a:spLocks noGrp="1"/>
          </p:cNvSpPr>
          <p:nvPr>
            <p:ph idx="1"/>
          </p:nvPr>
        </p:nvSpPr>
        <p:spPr>
          <a:xfrm>
            <a:off x="4688006" y="511389"/>
            <a:ext cx="3534770" cy="5848468"/>
          </a:xfrm>
        </p:spPr>
        <p:txBody>
          <a:bodyPr anchor="ctr">
            <a:normAutofit/>
          </a:bodyPr>
          <a:lstStyle/>
          <a:p>
            <a:r>
              <a:rPr lang="nl-NL" sz="2000"/>
              <a:t>Genocide:</a:t>
            </a:r>
          </a:p>
          <a:p>
            <a:pPr lvl="1"/>
            <a:r>
              <a:rPr lang="nl-NL" sz="2000"/>
              <a:t>Genos (Grieks): ras/stam</a:t>
            </a:r>
          </a:p>
          <a:p>
            <a:pPr lvl="1"/>
            <a:r>
              <a:rPr lang="nl-NL" sz="2000"/>
              <a:t>Cide (Latijn): doden</a:t>
            </a:r>
          </a:p>
          <a:p>
            <a:pPr lvl="1"/>
            <a:r>
              <a:rPr lang="nl-NL" sz="2000"/>
              <a:t>Nederlands: volkenmoord</a:t>
            </a:r>
          </a:p>
          <a:p>
            <a:pPr marL="0" indent="0">
              <a:buNone/>
            </a:pPr>
            <a:endParaRPr lang="nl-NL" sz="2000"/>
          </a:p>
          <a:p>
            <a:pPr marL="0" indent="0">
              <a:buNone/>
            </a:pPr>
            <a:endParaRPr lang="nl-NL" sz="2000"/>
          </a:p>
        </p:txBody>
      </p:sp>
      <p:pic>
        <p:nvPicPr>
          <p:cNvPr id="3" name="Afbeelding 2">
            <a:extLst>
              <a:ext uri="{FF2B5EF4-FFF2-40B4-BE49-F238E27FC236}">
                <a16:creationId xmlns:a16="http://schemas.microsoft.com/office/drawing/2014/main" id="{1D82AFD9-1472-B823-8F54-9CB91412967E}"/>
              </a:ext>
            </a:extLst>
          </p:cNvPr>
          <p:cNvPicPr>
            <a:picLocks noChangeAspect="1"/>
          </p:cNvPicPr>
          <p:nvPr/>
        </p:nvPicPr>
        <p:blipFill>
          <a:blip r:embed="rId2"/>
          <a:stretch>
            <a:fillRect/>
          </a:stretch>
        </p:blipFill>
        <p:spPr>
          <a:xfrm>
            <a:off x="8941384" y="2685061"/>
            <a:ext cx="2196129" cy="1487878"/>
          </a:xfrm>
          <a:prstGeom prst="rect">
            <a:avLst/>
          </a:prstGeom>
        </p:spPr>
      </p:pic>
    </p:spTree>
    <p:extLst>
      <p:ext uri="{BB962C8B-B14F-4D97-AF65-F5344CB8AC3E}">
        <p14:creationId xmlns:p14="http://schemas.microsoft.com/office/powerpoint/2010/main" val="295712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C5F9B6-A584-F6AC-E2AC-E8401533A43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368372EF-0857-D44D-231D-EBCB72DF3661}"/>
              </a:ext>
            </a:extLst>
          </p:cNvPr>
          <p:cNvSpPr>
            <a:spLocks noGrp="1"/>
          </p:cNvSpPr>
          <p:nvPr>
            <p:ph type="title"/>
          </p:nvPr>
        </p:nvSpPr>
        <p:spPr>
          <a:xfrm>
            <a:off x="5315146" y="-790653"/>
            <a:ext cx="5754896" cy="1667569"/>
          </a:xfrm>
        </p:spPr>
        <p:txBody>
          <a:bodyPr anchor="b">
            <a:normAutofit/>
          </a:bodyPr>
          <a:lstStyle/>
          <a:p>
            <a:r>
              <a:rPr lang="en-US" sz="4000" dirty="0"/>
              <a:t>De </a:t>
            </a:r>
            <a:r>
              <a:rPr lang="en-US" sz="4000" dirty="0" err="1"/>
              <a:t>Verenigde</a:t>
            </a:r>
            <a:r>
              <a:rPr lang="en-US" sz="4000" dirty="0"/>
              <a:t> </a:t>
            </a:r>
            <a:r>
              <a:rPr lang="en-US" sz="4000" dirty="0" err="1"/>
              <a:t>Naties</a:t>
            </a:r>
            <a:r>
              <a:rPr lang="en-US" sz="4000" dirty="0"/>
              <a:t> (VN)</a:t>
            </a:r>
            <a:endParaRPr lang="nl-NL" sz="4000" dirty="0"/>
          </a:p>
        </p:txBody>
      </p:sp>
      <p:pic>
        <p:nvPicPr>
          <p:cNvPr id="3" name="Picture 2" descr="UN Women - Wikipedia">
            <a:extLst>
              <a:ext uri="{FF2B5EF4-FFF2-40B4-BE49-F238E27FC236}">
                <a16:creationId xmlns:a16="http://schemas.microsoft.com/office/drawing/2014/main" id="{E756C0E2-248F-CA4B-F923-C1BBFAE50A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999" y="1562193"/>
            <a:ext cx="2490996" cy="2121959"/>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48C99080-6776-573A-83C4-3FE7287BDE7D}"/>
              </a:ext>
            </a:extLst>
          </p:cNvPr>
          <p:cNvSpPr>
            <a:spLocks noGrp="1"/>
          </p:cNvSpPr>
          <p:nvPr>
            <p:ph idx="1"/>
          </p:nvPr>
        </p:nvSpPr>
        <p:spPr>
          <a:xfrm>
            <a:off x="3601329" y="1069147"/>
            <a:ext cx="7728967" cy="5113176"/>
          </a:xfrm>
        </p:spPr>
        <p:txBody>
          <a:bodyPr anchor="t">
            <a:normAutofit/>
          </a:bodyPr>
          <a:lstStyle/>
          <a:p>
            <a:pPr marL="0" indent="0">
              <a:buNone/>
            </a:pPr>
            <a:r>
              <a:rPr lang="nl-NL" sz="1800" dirty="0"/>
              <a:t>Verdrag inzake voorkoming en bestraffing van genocide</a:t>
            </a:r>
            <a:r>
              <a:rPr lang="nl-NL" sz="1800" dirty="0">
                <a:sym typeface="Wingdings" pitchFamily="2" charset="2"/>
              </a:rPr>
              <a:t> (1948) artikel 2:</a:t>
            </a:r>
          </a:p>
          <a:p>
            <a:pPr marL="0" indent="0">
              <a:buNone/>
            </a:pPr>
            <a:endParaRPr lang="nl-NL" sz="1800" dirty="0">
              <a:sym typeface="Wingdings" pitchFamily="2" charset="2"/>
            </a:endParaRPr>
          </a:p>
          <a:p>
            <a:pPr lvl="1"/>
            <a:r>
              <a:rPr lang="nl-NL" sz="1800" dirty="0"/>
              <a:t>Eén van de volgende handelingen, gepleegd met de bedoeling om een nationale, etnische, godsdienstige groep, dan wel een groep, behorende tot een bepaald ras, geheel of gedeeltelijk als zodanig te vernietigen door:</a:t>
            </a:r>
          </a:p>
          <a:p>
            <a:pPr lvl="2"/>
            <a:r>
              <a:rPr lang="nl-NL" sz="1800" dirty="0"/>
              <a:t>het doden van leden van de groep; </a:t>
            </a:r>
          </a:p>
          <a:p>
            <a:pPr lvl="2"/>
            <a:r>
              <a:rPr lang="nl-NL" sz="1800" dirty="0"/>
              <a:t>het toebrengen van ernstig lichamelijk of geestelijk letsel aan leden van de groep; </a:t>
            </a:r>
          </a:p>
          <a:p>
            <a:pPr lvl="2"/>
            <a:r>
              <a:rPr lang="nl-NL" sz="1800" dirty="0"/>
              <a:t>het opzettelijk aan de groep opleggen van levensvoorwaarden die gericht zijn op haar gehele of gedeeltelijke lichamelijke vernietiging; </a:t>
            </a:r>
          </a:p>
          <a:p>
            <a:pPr lvl="2"/>
            <a:r>
              <a:rPr lang="nl-NL" sz="1800" dirty="0"/>
              <a:t>het nemen van maatregelen, bedoeld om geboorten binnen de groep te voorkomen;</a:t>
            </a:r>
          </a:p>
          <a:p>
            <a:pPr lvl="2"/>
            <a:r>
              <a:rPr lang="nl-NL" sz="1800" dirty="0"/>
              <a:t>het gewelddadig overbrengen van kinderen van de groep naar een andere groep.</a:t>
            </a:r>
          </a:p>
          <a:p>
            <a:pPr marL="0" indent="0">
              <a:buNone/>
            </a:pPr>
            <a:endParaRPr lang="nl-NL" sz="1300" dirty="0"/>
          </a:p>
        </p:txBody>
      </p:sp>
      <p:sp>
        <p:nvSpPr>
          <p:cNvPr id="21" name="Rectangle 2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3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48737-84C0-FE6B-8A12-A5E3D052B5D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1ED42BE5-6293-C2CE-49ED-211B9671600E}"/>
              </a:ext>
            </a:extLst>
          </p:cNvPr>
          <p:cNvSpPr>
            <a:spLocks noGrp="1"/>
          </p:cNvSpPr>
          <p:nvPr>
            <p:ph type="title"/>
          </p:nvPr>
        </p:nvSpPr>
        <p:spPr>
          <a:xfrm>
            <a:off x="1371598" y="319314"/>
            <a:ext cx="9477377" cy="1030515"/>
          </a:xfrm>
        </p:spPr>
        <p:txBody>
          <a:bodyPr anchor="ctr">
            <a:normAutofit/>
          </a:bodyPr>
          <a:lstStyle/>
          <a:p>
            <a:r>
              <a:rPr lang="en-US" sz="4000" dirty="0">
                <a:solidFill>
                  <a:srgbClr val="FFFFFF"/>
                </a:solidFill>
              </a:rPr>
              <a:t>Les 1 </a:t>
            </a:r>
            <a:r>
              <a:rPr lang="en-US" sz="4000" dirty="0" err="1">
                <a:solidFill>
                  <a:srgbClr val="FFFFFF"/>
                </a:solidFill>
              </a:rPr>
              <a:t>Introductie</a:t>
            </a:r>
            <a:endParaRPr lang="nl-NL" sz="4000" dirty="0">
              <a:solidFill>
                <a:srgbClr val="FFFFFF"/>
              </a:solidFill>
            </a:endParaRPr>
          </a:p>
        </p:txBody>
      </p:sp>
      <p:pic>
        <p:nvPicPr>
          <p:cNvPr id="4" name="Afbeelding 3" descr="Afbeelding met zwart, duisternis&#10;&#10;Door AI gegenereerde inhoud is mogelijk onjuist.">
            <a:extLst>
              <a:ext uri="{FF2B5EF4-FFF2-40B4-BE49-F238E27FC236}">
                <a16:creationId xmlns:a16="http://schemas.microsoft.com/office/drawing/2014/main" id="{A49693B9-A509-FDF6-4A19-55905CEFC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396483" y="5762979"/>
            <a:ext cx="1999470" cy="996870"/>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EA3DC479-9969-BA42-507C-6765670E8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476455" y="5864343"/>
            <a:ext cx="1551538" cy="674343"/>
          </a:xfrm>
          <a:prstGeom prst="rect">
            <a:avLst/>
          </a:prstGeom>
          <a:noFill/>
        </p:spPr>
      </p:pic>
      <p:graphicFrame>
        <p:nvGraphicFramePr>
          <p:cNvPr id="19" name="Tijdelijke aanduiding voor inhoud 1">
            <a:extLst>
              <a:ext uri="{FF2B5EF4-FFF2-40B4-BE49-F238E27FC236}">
                <a16:creationId xmlns:a16="http://schemas.microsoft.com/office/drawing/2014/main" id="{93FB58D0-C280-BF26-1574-767312447A52}"/>
              </a:ext>
            </a:extLst>
          </p:cNvPr>
          <p:cNvGraphicFramePr>
            <a:graphicFrameLocks noGrp="1"/>
          </p:cNvGraphicFramePr>
          <p:nvPr>
            <p:ph idx="1"/>
            <p:extLst>
              <p:ext uri="{D42A27DB-BD31-4B8C-83A1-F6EECF244321}">
                <p14:modId xmlns:p14="http://schemas.microsoft.com/office/powerpoint/2010/main" val="2202744286"/>
              </p:ext>
            </p:extLst>
          </p:nvPr>
        </p:nvGraphicFramePr>
        <p:xfrm>
          <a:off x="796048" y="2115403"/>
          <a:ext cx="10370716" cy="4340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5117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44411-A944-1311-A4A7-2731AFA5A7A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D85D3852-5816-E184-B8B3-268ADCDBEC6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Genocide in 10 stappen</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67AB07FC-A561-BEA1-EFCA-1698E764F33B}"/>
              </a:ext>
            </a:extLst>
          </p:cNvPr>
          <p:cNvSpPr>
            <a:spLocks noGrp="1"/>
          </p:cNvSpPr>
          <p:nvPr>
            <p:ph idx="1"/>
          </p:nvPr>
        </p:nvSpPr>
        <p:spPr>
          <a:xfrm>
            <a:off x="1371599" y="2318197"/>
            <a:ext cx="9724031" cy="3683358"/>
          </a:xfrm>
        </p:spPr>
        <p:txBody>
          <a:bodyPr anchor="ctr">
            <a:normAutofit/>
          </a:bodyPr>
          <a:lstStyle/>
          <a:p>
            <a:pPr marL="0" indent="0">
              <a:buNone/>
            </a:pPr>
            <a:r>
              <a:rPr lang="nl-NL" sz="2000" dirty="0"/>
              <a:t>Expert werkvorm:</a:t>
            </a:r>
          </a:p>
          <a:p>
            <a:r>
              <a:rPr lang="nl-NL" sz="2000" dirty="0"/>
              <a:t>In drietallen: Noteer in de reader bij de drie aan jullie toegewezen stappen de naam van de stap + kenmerken (hulpmiddel: kopie </a:t>
            </a:r>
            <a:r>
              <a:rPr lang="nl-NL" sz="2000" i="1" dirty="0"/>
              <a:t>Naar Genocide in 10 stappen </a:t>
            </a:r>
            <a:r>
              <a:rPr lang="nl-NL" sz="2000" dirty="0"/>
              <a:t>/ internet)</a:t>
            </a:r>
          </a:p>
          <a:p>
            <a:r>
              <a:rPr lang="nl-NL" sz="2000" dirty="0"/>
              <a:t>Wissel uit in ronde 2 zodat je alle stappen in het overzicht hebt staan</a:t>
            </a:r>
          </a:p>
          <a:p>
            <a:pPr marL="0" indent="0">
              <a:buNone/>
            </a:pPr>
            <a:endParaRPr lang="nl-NL" sz="2000" dirty="0"/>
          </a:p>
          <a:p>
            <a:pPr marL="0" indent="0">
              <a:buNone/>
            </a:pPr>
            <a:r>
              <a:rPr lang="nl-NL" sz="2000" dirty="0"/>
              <a:t>Groep 1: stap 2,3,4 / Groep 2: stap 5,6,7 / Groep 3: stap 8,9,10</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655061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516B39-AF4E-C395-A1C4-A76E073E680F}"/>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aption">
            <a:extLst>
              <a:ext uri="{FF2B5EF4-FFF2-40B4-BE49-F238E27FC236}">
                <a16:creationId xmlns:a16="http://schemas.microsoft.com/office/drawing/2014/main" id="{81D0D0AE-2242-6DB2-4749-3EC48E885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974"/>
          <a:stretch>
            <a:fillRect/>
          </a:stretch>
        </p:blipFill>
        <p:spPr bwMode="auto">
          <a:xfrm>
            <a:off x="-2" y="10"/>
            <a:ext cx="4056982" cy="44693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C463FD2-C70F-5894-2FF8-0AAF7BAE81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4276" b="1"/>
          <a:stretch>
            <a:fillRect/>
          </a:stretch>
        </p:blipFill>
        <p:spPr bwMode="auto">
          <a:xfrm>
            <a:off x="8115283" y="4462444"/>
            <a:ext cx="4076715" cy="23955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536DEEA-9117-5573-ACF6-03073DAFC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23" r="15628"/>
          <a:stretch>
            <a:fillRect/>
          </a:stretch>
        </p:blipFill>
        <p:spPr bwMode="auto">
          <a:xfrm>
            <a:off x="8115283" y="-1"/>
            <a:ext cx="4076717" cy="4469316"/>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CDA27B41-A039-8E2B-43C5-5E1C02766764}"/>
              </a:ext>
            </a:extLst>
          </p:cNvPr>
          <p:cNvPicPr>
            <a:picLocks noChangeAspect="1"/>
          </p:cNvPicPr>
          <p:nvPr/>
        </p:nvPicPr>
        <p:blipFill>
          <a:blip r:embed="rId5"/>
          <a:srcRect l="10957" r="37907" b="2"/>
          <a:stretch>
            <a:fillRect/>
          </a:stretch>
        </p:blipFill>
        <p:spPr>
          <a:xfrm>
            <a:off x="4056980" y="-1"/>
            <a:ext cx="4063088" cy="4469316"/>
          </a:xfrm>
          <a:prstGeom prst="rect">
            <a:avLst/>
          </a:prstGeom>
        </p:spPr>
      </p:pic>
      <p:sp>
        <p:nvSpPr>
          <p:cNvPr id="26" name="Rectangle 25">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93CCC62E-ED6E-99C6-9831-31219E0B643D}"/>
              </a:ext>
            </a:extLst>
          </p:cNvPr>
          <p:cNvSpPr>
            <a:spLocks noGrp="1"/>
          </p:cNvSpPr>
          <p:nvPr>
            <p:ph type="title"/>
          </p:nvPr>
        </p:nvSpPr>
        <p:spPr>
          <a:xfrm>
            <a:off x="699608" y="4777524"/>
            <a:ext cx="6863410" cy="1113911"/>
          </a:xfrm>
        </p:spPr>
        <p:txBody>
          <a:bodyPr vert="horz" lIns="91440" tIns="45720" rIns="91440" bIns="45720" rtlCol="0" anchor="b">
            <a:normAutofit/>
          </a:bodyPr>
          <a:lstStyle/>
          <a:p>
            <a:r>
              <a:rPr lang="en-US" sz="4000" kern="1200">
                <a:solidFill>
                  <a:srgbClr val="FFFFFF"/>
                </a:solidFill>
                <a:latin typeface="+mj-lt"/>
                <a:ea typeface="+mj-ea"/>
                <a:cs typeface="+mj-cs"/>
              </a:rPr>
              <a:t>Stichting Herdenkingsstenen</a:t>
            </a:r>
          </a:p>
        </p:txBody>
      </p:sp>
    </p:spTree>
    <p:extLst>
      <p:ext uri="{BB962C8B-B14F-4D97-AF65-F5344CB8AC3E}">
        <p14:creationId xmlns:p14="http://schemas.microsoft.com/office/powerpoint/2010/main" val="350401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ECACC9-3BE8-9863-A87D-246AB530084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272AE3A1-9AAD-6F2D-15AB-3A88BB17F8E6}"/>
              </a:ext>
            </a:extLst>
          </p:cNvPr>
          <p:cNvSpPr>
            <a:spLocks noGrp="1"/>
          </p:cNvSpPr>
          <p:nvPr>
            <p:ph type="title"/>
          </p:nvPr>
        </p:nvSpPr>
        <p:spPr>
          <a:xfrm>
            <a:off x="8643193" y="489507"/>
            <a:ext cx="3091607" cy="1655483"/>
          </a:xfrm>
        </p:spPr>
        <p:txBody>
          <a:bodyPr anchor="b">
            <a:normAutofit/>
          </a:bodyPr>
          <a:lstStyle/>
          <a:p>
            <a:r>
              <a:rPr lang="en-US" sz="4000"/>
              <a:t>Boek</a:t>
            </a:r>
            <a:endParaRPr lang="nl-NL" sz="4000"/>
          </a:p>
        </p:txBody>
      </p:sp>
      <p:pic>
        <p:nvPicPr>
          <p:cNvPr id="3" name="Tijdelijke aanduiding voor inhoud 3">
            <a:extLst>
              <a:ext uri="{FF2B5EF4-FFF2-40B4-BE49-F238E27FC236}">
                <a16:creationId xmlns:a16="http://schemas.microsoft.com/office/drawing/2014/main" id="{9CC25603-09E4-4A30-4A9E-64C3D7E7D027}"/>
              </a:ext>
            </a:extLst>
          </p:cNvPr>
          <p:cNvPicPr>
            <a:picLocks noChangeAspect="1"/>
          </p:cNvPicPr>
          <p:nvPr/>
        </p:nvPicPr>
        <p:blipFill>
          <a:blip r:embed="rId2"/>
          <a:srcRect r="1857"/>
          <a:stretch>
            <a:fillRect/>
          </a:stretch>
        </p:blipFill>
        <p:spPr>
          <a:xfrm>
            <a:off x="20" y="431"/>
            <a:ext cx="8115280" cy="6408311"/>
          </a:xfrm>
          <a:prstGeom prst="rect">
            <a:avLst/>
          </a:prstGeom>
        </p:spPr>
      </p:pic>
      <p:sp>
        <p:nvSpPr>
          <p:cNvPr id="2" name="Tijdelijke aanduiding voor inhoud 1">
            <a:extLst>
              <a:ext uri="{FF2B5EF4-FFF2-40B4-BE49-F238E27FC236}">
                <a16:creationId xmlns:a16="http://schemas.microsoft.com/office/drawing/2014/main" id="{8742B2AE-3299-747C-9A97-B407F72BA472}"/>
              </a:ext>
            </a:extLst>
          </p:cNvPr>
          <p:cNvSpPr>
            <a:spLocks noGrp="1"/>
          </p:cNvSpPr>
          <p:nvPr>
            <p:ph idx="1"/>
          </p:nvPr>
        </p:nvSpPr>
        <p:spPr>
          <a:xfrm>
            <a:off x="8643193" y="2418408"/>
            <a:ext cx="2942813" cy="3540265"/>
          </a:xfrm>
        </p:spPr>
        <p:txBody>
          <a:bodyPr>
            <a:normAutofit/>
          </a:bodyPr>
          <a:lstStyle/>
          <a:p>
            <a:pPr marL="0" indent="0">
              <a:buNone/>
            </a:pPr>
            <a:endParaRPr lang="nl-NL" sz="2000"/>
          </a:p>
          <a:p>
            <a:pPr marL="0" indent="0">
              <a:buNone/>
            </a:pPr>
            <a:endParaRPr lang="nl-NL" sz="2000"/>
          </a:p>
          <a:p>
            <a:pPr marL="0" indent="0">
              <a:buNone/>
            </a:pPr>
            <a:endParaRPr lang="nl-NL" sz="200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564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1C1496-7748-9ADE-B09F-7D5C759CCFF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307921F3-95F1-E07A-1150-44F8D362EBED}"/>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Eigen onderzoek: het gezicht achter de naam</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FFD22AE6-E6C4-B1E4-5A03-1A86EAA089C9}"/>
              </a:ext>
            </a:extLst>
          </p:cNvPr>
          <p:cNvSpPr>
            <a:spLocks noGrp="1"/>
          </p:cNvSpPr>
          <p:nvPr>
            <p:ph idx="1"/>
          </p:nvPr>
        </p:nvSpPr>
        <p:spPr>
          <a:xfrm>
            <a:off x="1371599" y="2318197"/>
            <a:ext cx="9724031" cy="3683358"/>
          </a:xfrm>
        </p:spPr>
        <p:txBody>
          <a:bodyPr anchor="ctr">
            <a:normAutofit/>
          </a:bodyPr>
          <a:lstStyle/>
          <a:p>
            <a:pPr marL="0" indent="0">
              <a:buNone/>
            </a:pPr>
            <a:r>
              <a:rPr lang="nl-NL" sz="2000" b="1"/>
              <a:t>In tweetallen: </a:t>
            </a:r>
          </a:p>
          <a:p>
            <a:pPr marL="0" indent="0">
              <a:buNone/>
            </a:pPr>
            <a:r>
              <a:rPr lang="nl-NL" sz="2000"/>
              <a:t>Kies op de </a:t>
            </a:r>
            <a:r>
              <a:rPr lang="nl-NL" sz="2000">
                <a:hlinkClick r:id="rId2"/>
              </a:rPr>
              <a:t>plattegrond </a:t>
            </a:r>
            <a:r>
              <a:rPr lang="nl-NL" sz="2000"/>
              <a:t>één/ twee slachtoffers van de Holocaust uit en probeer zoveel mogelijk informatie (levensverhaal/ foto's) over deze persoon te verzamelen. Gebruik daarvoor:</a:t>
            </a:r>
          </a:p>
          <a:p>
            <a:pPr lvl="1"/>
            <a:r>
              <a:rPr lang="nl-NL" sz="2000" u="sng"/>
              <a:t>website van de Stichting Herdekingsstenen  </a:t>
            </a:r>
          </a:p>
          <a:p>
            <a:pPr lvl="1"/>
            <a:r>
              <a:rPr lang="nl-NL" sz="2000" u="sng"/>
              <a:t>Joodsmonument.nl</a:t>
            </a:r>
          </a:p>
          <a:p>
            <a:pPr marL="0" indent="0">
              <a:buNone/>
            </a:pPr>
            <a:r>
              <a:rPr lang="nl-NL" sz="2000"/>
              <a:t>Verwerk de gevonden informatie in een PowerPoint presentatie.</a:t>
            </a:r>
          </a:p>
          <a:p>
            <a:pPr marL="0" indent="0">
              <a:buNone/>
            </a:pPr>
            <a:r>
              <a:rPr lang="nl-NL" sz="2000"/>
              <a:t>Kun je bepaalde informatie over zijn/haar leven koppelen aan de stappen van Genocide?</a:t>
            </a:r>
          </a:p>
          <a:p>
            <a:pPr marL="0" indent="0">
              <a:buNone/>
            </a:pPr>
            <a:endParaRPr lang="nl-NL" sz="2000"/>
          </a:p>
          <a:p>
            <a:pPr marL="0" indent="0">
              <a:buNone/>
            </a:pPr>
            <a:endParaRPr lang="nl-NL" sz="2000"/>
          </a:p>
        </p:txBody>
      </p:sp>
    </p:spTree>
    <p:extLst>
      <p:ext uri="{BB962C8B-B14F-4D97-AF65-F5344CB8AC3E}">
        <p14:creationId xmlns:p14="http://schemas.microsoft.com/office/powerpoint/2010/main" val="92788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E9FAD-BDB8-F1A9-ABF2-78FA5DF8482A}"/>
            </a:ext>
          </a:extLst>
        </p:cNvPr>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7B8B26B2-EA9A-A0B4-F885-0CCE5FC68AD4}"/>
              </a:ext>
            </a:extLst>
          </p:cNvPr>
          <p:cNvSpPr>
            <a:spLocks noGrp="1"/>
          </p:cNvSpPr>
          <p:nvPr>
            <p:ph type="title"/>
          </p:nvPr>
        </p:nvSpPr>
        <p:spPr>
          <a:xfrm>
            <a:off x="1136397" y="502020"/>
            <a:ext cx="5323715" cy="1642970"/>
          </a:xfrm>
        </p:spPr>
        <p:txBody>
          <a:bodyPr anchor="b">
            <a:normAutofit/>
          </a:bodyPr>
          <a:lstStyle/>
          <a:p>
            <a:r>
              <a:rPr lang="en-US" sz="4000"/>
              <a:t>Uitwisseling</a:t>
            </a:r>
            <a:endParaRPr lang="nl-NL" sz="4000"/>
          </a:p>
        </p:txBody>
      </p:sp>
      <p:sp>
        <p:nvSpPr>
          <p:cNvPr id="2" name="Tijdelijke aanduiding voor inhoud 1">
            <a:extLst>
              <a:ext uri="{FF2B5EF4-FFF2-40B4-BE49-F238E27FC236}">
                <a16:creationId xmlns:a16="http://schemas.microsoft.com/office/drawing/2014/main" id="{DE92CEBA-000F-7391-2011-6FF428B29A16}"/>
              </a:ext>
            </a:extLst>
          </p:cNvPr>
          <p:cNvSpPr>
            <a:spLocks noGrp="1"/>
          </p:cNvSpPr>
          <p:nvPr>
            <p:ph idx="1"/>
          </p:nvPr>
        </p:nvSpPr>
        <p:spPr>
          <a:xfrm>
            <a:off x="1144923" y="2405894"/>
            <a:ext cx="5315189" cy="3535083"/>
          </a:xfrm>
        </p:spPr>
        <p:txBody>
          <a:bodyPr anchor="t">
            <a:normAutofit/>
          </a:bodyPr>
          <a:lstStyle/>
          <a:p>
            <a:r>
              <a:rPr lang="nl-NL" sz="2000"/>
              <a:t>Presenteer jullie persoon aan twee andere duo’s </a:t>
            </a:r>
          </a:p>
          <a:p>
            <a:pPr marL="0" indent="0">
              <a:buNone/>
            </a:pPr>
            <a:endParaRPr lang="nl-NL" sz="2000"/>
          </a:p>
          <a:p>
            <a:pPr marL="0" indent="0">
              <a:buNone/>
            </a:pPr>
            <a:endParaRPr lang="nl-NL" sz="2000"/>
          </a:p>
        </p:txBody>
      </p:sp>
      <p:sp>
        <p:nvSpPr>
          <p:cNvPr id="23"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72AFB279-72E9-493E-0771-3B0385D71DF6}"/>
              </a:ext>
            </a:extLst>
          </p:cNvPr>
          <p:cNvPicPr>
            <a:picLocks noChangeAspect="1"/>
          </p:cNvPicPr>
          <p:nvPr/>
        </p:nvPicPr>
        <p:blipFill>
          <a:blip r:embed="rId2"/>
          <a:srcRect l="29409" t="38681" r="10137" b="9459"/>
          <a:stretch/>
        </p:blipFill>
        <p:spPr>
          <a:xfrm>
            <a:off x="7075967" y="2438730"/>
            <a:ext cx="4170530" cy="2012432"/>
          </a:xfrm>
          <a:prstGeom prst="rect">
            <a:avLst/>
          </a:prstGeom>
        </p:spPr>
      </p:pic>
    </p:spTree>
    <p:extLst>
      <p:ext uri="{BB962C8B-B14F-4D97-AF65-F5344CB8AC3E}">
        <p14:creationId xmlns:p14="http://schemas.microsoft.com/office/powerpoint/2010/main" val="1374871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D548DBE-E02C-F1AF-690B-92B7AC81013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9BA730A-D75F-6A04-8E18-70556A7B2FE0}"/>
              </a:ext>
            </a:extLst>
          </p:cNvPr>
          <p:cNvPicPr>
            <a:picLocks noChangeAspect="1"/>
          </p:cNvPicPr>
          <p:nvPr/>
        </p:nvPicPr>
        <p:blipFill>
          <a:blip r:embed="rId2">
            <a:duotone>
              <a:prstClr val="black"/>
              <a:schemeClr val="tx2">
                <a:tint val="45000"/>
                <a:satMod val="400000"/>
              </a:schemeClr>
            </a:duotone>
            <a:alphaModFix amt="25000"/>
          </a:blip>
          <a:srcRect t="13071" b="2660"/>
          <a:stretch>
            <a:fillRect/>
          </a:stretch>
        </p:blipFill>
        <p:spPr>
          <a:xfrm>
            <a:off x="20" y="10"/>
            <a:ext cx="12191980" cy="6857990"/>
          </a:xfrm>
          <a:prstGeom prst="rect">
            <a:avLst/>
          </a:prstGeom>
        </p:spPr>
      </p:pic>
      <p:sp>
        <p:nvSpPr>
          <p:cNvPr id="7" name="Titel 6">
            <a:extLst>
              <a:ext uri="{FF2B5EF4-FFF2-40B4-BE49-F238E27FC236}">
                <a16:creationId xmlns:a16="http://schemas.microsoft.com/office/drawing/2014/main" id="{348866CE-4843-E1F4-18F4-AA3D1B5BE111}"/>
              </a:ext>
            </a:extLst>
          </p:cNvPr>
          <p:cNvSpPr>
            <a:spLocks noGrp="1"/>
          </p:cNvSpPr>
          <p:nvPr>
            <p:ph type="title"/>
          </p:nvPr>
        </p:nvSpPr>
        <p:spPr>
          <a:xfrm>
            <a:off x="838200" y="365125"/>
            <a:ext cx="10515600" cy="1325563"/>
          </a:xfrm>
        </p:spPr>
        <p:txBody>
          <a:bodyPr>
            <a:normAutofit/>
          </a:bodyPr>
          <a:lstStyle/>
          <a:p>
            <a:pPr algn="ctr"/>
            <a:r>
              <a:rPr lang="en-US" dirty="0"/>
              <a:t>Les 4 </a:t>
            </a:r>
            <a:r>
              <a:rPr lang="en-US" dirty="0" err="1"/>
              <a:t>Wandeling</a:t>
            </a:r>
            <a:r>
              <a:rPr lang="en-US" dirty="0"/>
              <a:t> </a:t>
            </a:r>
            <a:r>
              <a:rPr lang="en-US" dirty="0" err="1"/>
              <a:t>langs</a:t>
            </a:r>
            <a:r>
              <a:rPr lang="en-US" dirty="0"/>
              <a:t> de </a:t>
            </a:r>
            <a:r>
              <a:rPr lang="en-US" dirty="0" err="1"/>
              <a:t>stenen</a:t>
            </a:r>
            <a:endParaRPr lang="nl-NL" dirty="0"/>
          </a:p>
        </p:txBody>
      </p:sp>
      <p:sp>
        <p:nvSpPr>
          <p:cNvPr id="2" name="Tijdelijke aanduiding voor inhoud 1">
            <a:extLst>
              <a:ext uri="{FF2B5EF4-FFF2-40B4-BE49-F238E27FC236}">
                <a16:creationId xmlns:a16="http://schemas.microsoft.com/office/drawing/2014/main" id="{C34A9CA9-B443-C64E-FA70-B8FE38CD33F7}"/>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graphicFrame>
        <p:nvGraphicFramePr>
          <p:cNvPr id="3" name="Tijdelijke aanduiding voor inhoud 2">
            <a:extLst>
              <a:ext uri="{FF2B5EF4-FFF2-40B4-BE49-F238E27FC236}">
                <a16:creationId xmlns:a16="http://schemas.microsoft.com/office/drawing/2014/main" id="{A987DB21-AFFA-B832-2DDF-EE38CE929CB9}"/>
              </a:ext>
            </a:extLst>
          </p:cNvPr>
          <p:cNvGraphicFramePr>
            <a:graphicFrameLocks/>
          </p:cNvGraphicFramePr>
          <p:nvPr>
            <p:extLst>
              <p:ext uri="{D42A27DB-BD31-4B8C-83A1-F6EECF244321}">
                <p14:modId xmlns:p14="http://schemas.microsoft.com/office/powerpoint/2010/main" val="37857247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254967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B1659-D281-52B8-BE67-6032D6DCA4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83CAC4-0EF7-A219-FAAE-B1914BF28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87D04953-3AED-C7D5-6998-87256AA93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C242C544-F0CC-0ACB-0060-2FE75866A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5D526C4-204B-9F2A-685E-00B22327F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858E50F7-03BD-32E8-D811-0B554BD6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 name="Titel 6">
            <a:extLst>
              <a:ext uri="{FF2B5EF4-FFF2-40B4-BE49-F238E27FC236}">
                <a16:creationId xmlns:a16="http://schemas.microsoft.com/office/drawing/2014/main" id="{0AD2BF51-155B-EE14-5563-B404A5E3AC91}"/>
              </a:ext>
            </a:extLst>
          </p:cNvPr>
          <p:cNvSpPr>
            <a:spLocks noGrp="1"/>
          </p:cNvSpPr>
          <p:nvPr>
            <p:ph type="title"/>
          </p:nvPr>
        </p:nvSpPr>
        <p:spPr>
          <a:xfrm>
            <a:off x="1371598" y="319314"/>
            <a:ext cx="9477377" cy="1030515"/>
          </a:xfrm>
        </p:spPr>
        <p:txBody>
          <a:bodyPr anchor="ctr">
            <a:normAutofit fontScale="90000"/>
          </a:bodyPr>
          <a:lstStyle/>
          <a:p>
            <a:pPr algn="ctr"/>
            <a:r>
              <a:rPr lang="en-US" sz="4000" dirty="0">
                <a:solidFill>
                  <a:schemeClr val="bg1"/>
                </a:solidFill>
              </a:rPr>
              <a:t>Les 5 </a:t>
            </a:r>
            <a:r>
              <a:rPr lang="en-US" sz="4000" dirty="0" err="1">
                <a:solidFill>
                  <a:schemeClr val="bg1"/>
                </a:solidFill>
              </a:rPr>
              <a:t>Gastspreker</a:t>
            </a:r>
            <a:br>
              <a:rPr lang="en-US" sz="4000" dirty="0">
                <a:solidFill>
                  <a:schemeClr val="bg1"/>
                </a:solidFill>
              </a:rPr>
            </a:br>
            <a:r>
              <a:rPr lang="en-US" sz="4000" dirty="0">
                <a:solidFill>
                  <a:schemeClr val="bg1"/>
                </a:solidFill>
              </a:rPr>
              <a:t>(via </a:t>
            </a:r>
            <a:r>
              <a:rPr lang="en-US" sz="4000" dirty="0" err="1">
                <a:solidFill>
                  <a:schemeClr val="bg1"/>
                </a:solidFill>
              </a:rPr>
              <a:t>Landelijk</a:t>
            </a:r>
            <a:r>
              <a:rPr lang="en-US" sz="4000" dirty="0">
                <a:solidFill>
                  <a:schemeClr val="bg1"/>
                </a:solidFill>
              </a:rPr>
              <a:t> </a:t>
            </a:r>
            <a:r>
              <a:rPr lang="en-US" sz="4000" dirty="0" err="1">
                <a:solidFill>
                  <a:schemeClr val="bg1"/>
                </a:solidFill>
              </a:rPr>
              <a:t>Steunpunt</a:t>
            </a:r>
            <a:r>
              <a:rPr lang="nl-NL" sz="4000" dirty="0">
                <a:solidFill>
                  <a:schemeClr val="bg1"/>
                </a:solidFill>
              </a:rPr>
              <a:t> Gastspreker WOII-heden)</a:t>
            </a:r>
          </a:p>
        </p:txBody>
      </p:sp>
      <p:grpSp>
        <p:nvGrpSpPr>
          <p:cNvPr id="3" name="Groep 2">
            <a:extLst>
              <a:ext uri="{FF2B5EF4-FFF2-40B4-BE49-F238E27FC236}">
                <a16:creationId xmlns:a16="http://schemas.microsoft.com/office/drawing/2014/main" id="{260A5499-7C9B-DFA5-8B22-09F5C71D7E36}"/>
              </a:ext>
            </a:extLst>
          </p:cNvPr>
          <p:cNvGrpSpPr/>
          <p:nvPr/>
        </p:nvGrpSpPr>
        <p:grpSpPr>
          <a:xfrm>
            <a:off x="910642" y="3035880"/>
            <a:ext cx="10370716" cy="786240"/>
            <a:chOff x="0" y="20184"/>
            <a:chExt cx="10370716" cy="786240"/>
          </a:xfrm>
          <a:solidFill>
            <a:schemeClr val="accent1">
              <a:lumMod val="50000"/>
            </a:schemeClr>
          </a:solidFill>
        </p:grpSpPr>
        <p:sp>
          <p:nvSpPr>
            <p:cNvPr id="6" name="Rechthoek: afgeronde hoeken 5">
              <a:extLst>
                <a:ext uri="{FF2B5EF4-FFF2-40B4-BE49-F238E27FC236}">
                  <a16:creationId xmlns:a16="http://schemas.microsoft.com/office/drawing/2014/main" id="{F485F574-1204-8FC2-650B-58F85AE6EA00}"/>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hthoek: afgeronde hoeken 4">
              <a:extLst>
                <a:ext uri="{FF2B5EF4-FFF2-40B4-BE49-F238E27FC236}">
                  <a16:creationId xmlns:a16="http://schemas.microsoft.com/office/drawing/2014/main" id="{89BA5C6E-7DCA-538A-D132-F56A88305002}"/>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ptos" panose="02110004020202020204"/>
                  <a:ea typeface="+mn-ea"/>
                  <a:cs typeface="+mn-cs"/>
                </a:rPr>
                <a:t>Voorbereiding gastdocent</a:t>
              </a:r>
            </a:p>
          </p:txBody>
        </p:sp>
      </p:grpSp>
      <p:grpSp>
        <p:nvGrpSpPr>
          <p:cNvPr id="9" name="Groep 8">
            <a:extLst>
              <a:ext uri="{FF2B5EF4-FFF2-40B4-BE49-F238E27FC236}">
                <a16:creationId xmlns:a16="http://schemas.microsoft.com/office/drawing/2014/main" id="{591AF663-D098-0A09-B87F-660B5D068F1E}"/>
              </a:ext>
            </a:extLst>
          </p:cNvPr>
          <p:cNvGrpSpPr/>
          <p:nvPr/>
        </p:nvGrpSpPr>
        <p:grpSpPr>
          <a:xfrm>
            <a:off x="910642" y="3969492"/>
            <a:ext cx="10370716" cy="786240"/>
            <a:chOff x="0" y="20184"/>
            <a:chExt cx="10370716" cy="786240"/>
          </a:xfrm>
          <a:solidFill>
            <a:schemeClr val="accent1">
              <a:lumMod val="50000"/>
            </a:schemeClr>
          </a:solidFill>
        </p:grpSpPr>
        <p:sp>
          <p:nvSpPr>
            <p:cNvPr id="10" name="Rechthoek: afgeronde hoeken 9">
              <a:extLst>
                <a:ext uri="{FF2B5EF4-FFF2-40B4-BE49-F238E27FC236}">
                  <a16:creationId xmlns:a16="http://schemas.microsoft.com/office/drawing/2014/main" id="{98B739D2-1C43-79E3-2629-F7B6598DC17F}"/>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hthoek: afgeronde hoeken 4">
              <a:extLst>
                <a:ext uri="{FF2B5EF4-FFF2-40B4-BE49-F238E27FC236}">
                  <a16:creationId xmlns:a16="http://schemas.microsoft.com/office/drawing/2014/main" id="{4897443A-FAFD-41BD-E52B-13E582DA0BFD}"/>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ptos" panose="02110004020202020204"/>
                  <a:ea typeface="+mn-ea"/>
                  <a:cs typeface="+mn-cs"/>
                </a:rPr>
                <a:t>Bezoek gastdocent</a:t>
              </a:r>
            </a:p>
          </p:txBody>
        </p:sp>
      </p:grpSp>
      <p:grpSp>
        <p:nvGrpSpPr>
          <p:cNvPr id="2" name="Groep 1">
            <a:extLst>
              <a:ext uri="{FF2B5EF4-FFF2-40B4-BE49-F238E27FC236}">
                <a16:creationId xmlns:a16="http://schemas.microsoft.com/office/drawing/2014/main" id="{81D80936-15B0-813B-EC85-80F8DB929C1D}"/>
              </a:ext>
            </a:extLst>
          </p:cNvPr>
          <p:cNvGrpSpPr/>
          <p:nvPr/>
        </p:nvGrpSpPr>
        <p:grpSpPr>
          <a:xfrm>
            <a:off x="910642" y="4888433"/>
            <a:ext cx="10370716" cy="786240"/>
            <a:chOff x="0" y="20184"/>
            <a:chExt cx="10370716" cy="786240"/>
          </a:xfrm>
          <a:solidFill>
            <a:schemeClr val="accent1">
              <a:lumMod val="50000"/>
            </a:schemeClr>
          </a:solidFill>
        </p:grpSpPr>
        <p:sp>
          <p:nvSpPr>
            <p:cNvPr id="4" name="Rechthoek: afgeronde hoeken 3">
              <a:extLst>
                <a:ext uri="{FF2B5EF4-FFF2-40B4-BE49-F238E27FC236}">
                  <a16:creationId xmlns:a16="http://schemas.microsoft.com/office/drawing/2014/main" id="{C1DA2BB2-8985-4F4B-AB3D-C50E808D2455}"/>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hthoek: afgeronde hoeken 4">
              <a:extLst>
                <a:ext uri="{FF2B5EF4-FFF2-40B4-BE49-F238E27FC236}">
                  <a16:creationId xmlns:a16="http://schemas.microsoft.com/office/drawing/2014/main" id="{9D3C3D56-A91B-C0DD-C537-26153F31B59E}"/>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Aptos" panose="02110004020202020204"/>
                  <a:ea typeface="+mn-ea"/>
                  <a:cs typeface="+mn-cs"/>
                </a:rPr>
                <a:t>Vlak vier herdenkingssteen – Bericht / Boodschap voor de gastdocent met leerdoelen in achterhoofd  </a:t>
              </a:r>
            </a:p>
          </p:txBody>
        </p:sp>
      </p:grpSp>
    </p:spTree>
    <p:extLst>
      <p:ext uri="{BB962C8B-B14F-4D97-AF65-F5344CB8AC3E}">
        <p14:creationId xmlns:p14="http://schemas.microsoft.com/office/powerpoint/2010/main" val="80158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8D68A5-BC88-81FC-9208-9DD3896A3F8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el 6">
            <a:extLst>
              <a:ext uri="{FF2B5EF4-FFF2-40B4-BE49-F238E27FC236}">
                <a16:creationId xmlns:a16="http://schemas.microsoft.com/office/drawing/2014/main" id="{F23202A0-E870-7B02-9035-2E951E87BA4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Leerdoelen les 5</a:t>
            </a:r>
            <a:endParaRPr lang="nl-NL" sz="4000">
              <a:solidFill>
                <a:srgbClr val="FFFFFF"/>
              </a:solidFill>
            </a:endParaRPr>
          </a:p>
        </p:txBody>
      </p:sp>
      <p:graphicFrame>
        <p:nvGraphicFramePr>
          <p:cNvPr id="9" name="Tijdelijke aanduiding voor inhoud 1">
            <a:extLst>
              <a:ext uri="{FF2B5EF4-FFF2-40B4-BE49-F238E27FC236}">
                <a16:creationId xmlns:a16="http://schemas.microsoft.com/office/drawing/2014/main" id="{9B04EED2-ACE1-8384-BB5E-EAA34B72A6CA}"/>
              </a:ext>
            </a:extLst>
          </p:cNvPr>
          <p:cNvGraphicFramePr>
            <a:graphicFrameLocks noGrp="1"/>
          </p:cNvGraphicFramePr>
          <p:nvPr>
            <p:ph idx="1"/>
            <p:extLst>
              <p:ext uri="{D42A27DB-BD31-4B8C-83A1-F6EECF244321}">
                <p14:modId xmlns:p14="http://schemas.microsoft.com/office/powerpoint/2010/main" val="16841240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670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E3CA28-7284-70AB-C7D6-F6796C473DA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A49046A5-26F2-21D1-AE39-5817525B3830}"/>
              </a:ext>
            </a:extLst>
          </p:cNvPr>
          <p:cNvSpPr>
            <a:spLocks noGrp="1"/>
          </p:cNvSpPr>
          <p:nvPr>
            <p:ph type="title"/>
          </p:nvPr>
        </p:nvSpPr>
        <p:spPr>
          <a:xfrm>
            <a:off x="1136397" y="502020"/>
            <a:ext cx="5323715" cy="1642970"/>
          </a:xfrm>
        </p:spPr>
        <p:txBody>
          <a:bodyPr anchor="b">
            <a:normAutofit/>
          </a:bodyPr>
          <a:lstStyle/>
          <a:p>
            <a:r>
              <a:rPr lang="en-US" sz="4000"/>
              <a:t>Voorbereiding gastdocent</a:t>
            </a:r>
            <a:endParaRPr lang="nl-NL" sz="4000"/>
          </a:p>
        </p:txBody>
      </p:sp>
      <p:sp>
        <p:nvSpPr>
          <p:cNvPr id="2" name="Tijdelijke aanduiding voor inhoud 1">
            <a:extLst>
              <a:ext uri="{FF2B5EF4-FFF2-40B4-BE49-F238E27FC236}">
                <a16:creationId xmlns:a16="http://schemas.microsoft.com/office/drawing/2014/main" id="{B2D9CBBE-6459-7F8E-A5C3-45D1E0680110}"/>
              </a:ext>
            </a:extLst>
          </p:cNvPr>
          <p:cNvSpPr>
            <a:spLocks noGrp="1"/>
          </p:cNvSpPr>
          <p:nvPr>
            <p:ph idx="1"/>
          </p:nvPr>
        </p:nvSpPr>
        <p:spPr>
          <a:xfrm>
            <a:off x="1144923" y="2405894"/>
            <a:ext cx="5315189" cy="3535083"/>
          </a:xfrm>
        </p:spPr>
        <p:txBody>
          <a:bodyPr anchor="t">
            <a:normAutofit/>
          </a:bodyPr>
          <a:lstStyle/>
          <a:p>
            <a:pPr>
              <a:buClr>
                <a:schemeClr val="accent1"/>
              </a:buClr>
              <a:buSzPct val="80000"/>
            </a:pPr>
            <a:endParaRPr lang="en-US" sz="2000"/>
          </a:p>
          <a:p>
            <a:pPr>
              <a:buClr>
                <a:schemeClr val="accent1"/>
              </a:buClr>
              <a:buSzPct val="80000"/>
            </a:pPr>
            <a:endParaRPr lang="en-US" sz="2000"/>
          </a:p>
          <a:p>
            <a:pPr>
              <a:buClr>
                <a:schemeClr val="accent1"/>
              </a:buClr>
              <a:buSzPct val="80000"/>
            </a:pPr>
            <a:r>
              <a:rPr lang="en-US" sz="2000"/>
              <a:t>Emmy Drop – Menko (1938)</a:t>
            </a:r>
          </a:p>
          <a:p>
            <a:pPr>
              <a:buClr>
                <a:schemeClr val="accent1"/>
              </a:buClr>
              <a:buSzPct val="80000"/>
            </a:pPr>
            <a:r>
              <a:rPr lang="en-US" sz="2000"/>
              <a:t>Film: De oorlog in 7 minuten</a:t>
            </a:r>
          </a:p>
          <a:p>
            <a:pPr>
              <a:buClr>
                <a:schemeClr val="accent1"/>
              </a:buClr>
              <a:buSzPct val="80000"/>
            </a:pPr>
            <a:r>
              <a:rPr lang="en-US" sz="2000"/>
              <a:t>Biografie lezen</a:t>
            </a:r>
          </a:p>
          <a:p>
            <a:pPr>
              <a:buClr>
                <a:schemeClr val="accent1"/>
              </a:buClr>
              <a:buSzPct val="80000"/>
            </a:pPr>
            <a:endParaRPr lang="en-US" sz="2000"/>
          </a:p>
          <a:p>
            <a:pPr>
              <a:buClr>
                <a:schemeClr val="accent1"/>
              </a:buClr>
              <a:buSzPct val="80000"/>
            </a:pPr>
            <a:endParaRPr lang="en-US" sz="2000"/>
          </a:p>
          <a:p>
            <a:pPr>
              <a:buClr>
                <a:schemeClr val="accent1"/>
              </a:buClr>
              <a:buSzPct val="80000"/>
            </a:pPr>
            <a:r>
              <a:rPr lang="en-US" sz="2000"/>
              <a:t>Welke maatregelen tegen Joden raakten Emmy direct?</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ijdelijke aanduiding voor inhoud 3">
            <a:extLst>
              <a:ext uri="{FF2B5EF4-FFF2-40B4-BE49-F238E27FC236}">
                <a16:creationId xmlns:a16="http://schemas.microsoft.com/office/drawing/2014/main" id="{6099FACC-E4E0-C411-C008-CC7858CC1D3A}"/>
              </a:ext>
            </a:extLst>
          </p:cNvPr>
          <p:cNvPicPr>
            <a:picLocks noChangeAspect="1"/>
          </p:cNvPicPr>
          <p:nvPr/>
        </p:nvPicPr>
        <p:blipFill>
          <a:blip r:embed="rId2"/>
          <a:srcRect l="6696" r="8697" b="1"/>
          <a:stretch>
            <a:fillRect/>
          </a:stretch>
        </p:blipFill>
        <p:spPr>
          <a:xfrm>
            <a:off x="7075967" y="1553348"/>
            <a:ext cx="4170530" cy="3783196"/>
          </a:xfrm>
          <a:prstGeom prst="rect">
            <a:avLst/>
          </a:prstGeom>
        </p:spPr>
      </p:pic>
    </p:spTree>
    <p:extLst>
      <p:ext uri="{BB962C8B-B14F-4D97-AF65-F5344CB8AC3E}">
        <p14:creationId xmlns:p14="http://schemas.microsoft.com/office/powerpoint/2010/main" val="296138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D4855-19C5-5D4E-A712-8E6167D20EA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11665B0D-CFD1-2BDE-15E4-49AF4E82F6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DBD63EAA-5E43-7DB9-7E84-EB648A92BB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A6F61D51-3F66-984F-4B7F-1124FF828A5D}"/>
              </a:ext>
            </a:extLst>
          </p:cNvPr>
          <p:cNvSpPr>
            <a:spLocks noGrp="1"/>
          </p:cNvSpPr>
          <p:nvPr>
            <p:ph type="title"/>
          </p:nvPr>
        </p:nvSpPr>
        <p:spPr/>
        <p:txBody>
          <a:bodyPr/>
          <a:lstStyle/>
          <a:p>
            <a:pPr algn="ct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F231ACDC-4D03-A5DD-E2F0-09B9BE1C3290}"/>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pic>
        <p:nvPicPr>
          <p:cNvPr id="3" name="QI4QQ_6zqVU">
            <a:extLst>
              <a:ext uri="{FF2B5EF4-FFF2-40B4-BE49-F238E27FC236}">
                <a16:creationId xmlns:a16="http://schemas.microsoft.com/office/drawing/2014/main" id="{EDFF5014-C560-E77F-7F03-C847EA7BDC0E}"/>
              </a:ext>
            </a:extLst>
          </p:cNvPr>
          <p:cNvPicPr>
            <a:picLocks noGrp="1" noRot="1" noChangeAspect="1"/>
          </p:cNvPicPr>
          <p:nvPr>
            <p:ph idx="1"/>
            <a:videoFile r:link="rId1"/>
          </p:nvPr>
        </p:nvPicPr>
        <p:blipFill>
          <a:blip r:embed="rId5"/>
          <a:stretch>
            <a:fillRect/>
          </a:stretch>
        </p:blipFill>
        <p:spPr>
          <a:xfrm>
            <a:off x="1688449" y="365125"/>
            <a:ext cx="8815102" cy="4958495"/>
          </a:xfrm>
          <a:prstGeom prst="rect">
            <a:avLst/>
          </a:prstGeom>
        </p:spPr>
      </p:pic>
    </p:spTree>
    <p:extLst>
      <p:ext uri="{BB962C8B-B14F-4D97-AF65-F5344CB8AC3E}">
        <p14:creationId xmlns:p14="http://schemas.microsoft.com/office/powerpoint/2010/main" val="296151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263904-7E09-4A70-3E05-F585BD9EA2C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A8C6350F-82E7-A5E8-CEF8-0E1A3B48B553}"/>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Eigen motivatie</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7197ABDC-F673-37F9-3FD4-3DE0EF6E1007}"/>
              </a:ext>
            </a:extLst>
          </p:cNvPr>
          <p:cNvSpPr>
            <a:spLocks noGrp="1"/>
          </p:cNvSpPr>
          <p:nvPr>
            <p:ph idx="1"/>
          </p:nvPr>
        </p:nvSpPr>
        <p:spPr>
          <a:xfrm>
            <a:off x="1371598" y="2947131"/>
            <a:ext cx="9496427" cy="3508481"/>
          </a:xfrm>
        </p:spPr>
        <p:txBody>
          <a:bodyPr>
            <a:normAutofit/>
          </a:bodyPr>
          <a:lstStyle/>
          <a:p>
            <a:r>
              <a:rPr lang="en-US" sz="1600" dirty="0"/>
              <a:t>…</a:t>
            </a:r>
            <a:r>
              <a:rPr lang="nl-NL" sz="1600" dirty="0"/>
              <a:t>.</a:t>
            </a:r>
          </a:p>
          <a:p>
            <a:r>
              <a:rPr lang="nl-NL" sz="1600" dirty="0"/>
              <a:t>….</a:t>
            </a:r>
          </a:p>
          <a:p>
            <a:r>
              <a:rPr lang="nl-NL" sz="1600" dirty="0"/>
              <a:t>….</a:t>
            </a:r>
          </a:p>
          <a:p>
            <a:r>
              <a:rPr lang="nl-NL" sz="1600" dirty="0"/>
              <a:t>….</a:t>
            </a:r>
          </a:p>
        </p:txBody>
      </p:sp>
    </p:spTree>
    <p:extLst>
      <p:ext uri="{BB962C8B-B14F-4D97-AF65-F5344CB8AC3E}">
        <p14:creationId xmlns:p14="http://schemas.microsoft.com/office/powerpoint/2010/main" val="210107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40B6B4-6EF5-4678-35DD-E1574666993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D1C5522B-59BD-CA61-CB44-AA713360F442}"/>
              </a:ext>
            </a:extLst>
          </p:cNvPr>
          <p:cNvSpPr>
            <a:spLocks noGrp="1"/>
          </p:cNvSpPr>
          <p:nvPr>
            <p:ph type="title"/>
          </p:nvPr>
        </p:nvSpPr>
        <p:spPr>
          <a:xfrm>
            <a:off x="1136397" y="502020"/>
            <a:ext cx="5323715" cy="1642970"/>
          </a:xfrm>
        </p:spPr>
        <p:txBody>
          <a:bodyPr anchor="b">
            <a:normAutofit/>
          </a:bodyPr>
          <a:lstStyle/>
          <a:p>
            <a:r>
              <a:rPr lang="en-US" sz="4000"/>
              <a:t>Verboden voor joden</a:t>
            </a:r>
            <a:endParaRPr lang="nl-NL" sz="4000"/>
          </a:p>
        </p:txBody>
      </p:sp>
      <p:sp>
        <p:nvSpPr>
          <p:cNvPr id="2" name="Tijdelijke aanduiding voor inhoud 1">
            <a:extLst>
              <a:ext uri="{FF2B5EF4-FFF2-40B4-BE49-F238E27FC236}">
                <a16:creationId xmlns:a16="http://schemas.microsoft.com/office/drawing/2014/main" id="{BFACE31F-1FE9-2448-7A27-4A4D26EDE8CB}"/>
              </a:ext>
            </a:extLst>
          </p:cNvPr>
          <p:cNvSpPr>
            <a:spLocks noGrp="1"/>
          </p:cNvSpPr>
          <p:nvPr>
            <p:ph idx="1"/>
          </p:nvPr>
        </p:nvSpPr>
        <p:spPr>
          <a:xfrm>
            <a:off x="1144923" y="1378634"/>
            <a:ext cx="5315189" cy="4255477"/>
          </a:xfrm>
        </p:spPr>
        <p:txBody>
          <a:bodyPr anchor="t">
            <a:normAutofit/>
          </a:bodyPr>
          <a:lstStyle/>
          <a:p>
            <a:pPr marL="0" indent="0">
              <a:buNone/>
            </a:pPr>
            <a:endParaRPr lang="nl-NL" sz="2000" dirty="0">
              <a:hlinkClick r:id="rId2"/>
            </a:endParaRPr>
          </a:p>
          <a:p>
            <a:pPr marL="0" indent="0">
              <a:buNone/>
            </a:pPr>
            <a:endParaRPr lang="nl-NL" sz="2000" dirty="0">
              <a:hlinkClick r:id="rId2"/>
            </a:endParaRPr>
          </a:p>
          <a:p>
            <a:pPr marL="0" indent="0">
              <a:buNone/>
            </a:pPr>
            <a:endParaRPr lang="nl-NL" sz="2000" dirty="0">
              <a:hlinkClick r:id="rId2"/>
            </a:endParaRPr>
          </a:p>
          <a:p>
            <a:pPr marL="0" indent="0">
              <a:buNone/>
            </a:pPr>
            <a:endParaRPr lang="nl-NL" sz="2000" dirty="0">
              <a:hlinkClick r:id="rId2"/>
            </a:endParaRPr>
          </a:p>
          <a:p>
            <a:pPr marL="0" indent="0">
              <a:buNone/>
            </a:pPr>
            <a:endParaRPr lang="nl-NL" sz="2000" dirty="0">
              <a:hlinkClick r:id="rId2"/>
            </a:endParaRPr>
          </a:p>
          <a:p>
            <a:pPr marL="0" indent="0">
              <a:buNone/>
            </a:pPr>
            <a:endParaRPr lang="nl-NL" sz="2000" dirty="0">
              <a:hlinkClick r:id="rId2"/>
            </a:endParaRPr>
          </a:p>
          <a:p>
            <a:pPr marL="0" indent="0">
              <a:buNone/>
            </a:pPr>
            <a:r>
              <a:rPr lang="nl-NL" sz="2000" dirty="0">
                <a:hlinkClick r:id="rId2"/>
              </a:rPr>
              <a:t>https://www.annefrank.org/nl/timeline/219/verboden-voor-joden/</a:t>
            </a:r>
            <a:endParaRPr lang="nl-NL" sz="2000" dirty="0"/>
          </a:p>
          <a:p>
            <a:pPr marL="0" indent="0">
              <a:buNone/>
            </a:pPr>
            <a:endParaRPr lang="nl-NL" sz="2000" dirty="0"/>
          </a:p>
          <a:p>
            <a:pPr marL="0" indent="0">
              <a:buNone/>
            </a:pPr>
            <a:endParaRPr lang="nl-NL" sz="2000" dirty="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DA8BF693-E008-609A-09A3-AD4ABDE57E95}"/>
              </a:ext>
            </a:extLst>
          </p:cNvPr>
          <p:cNvPicPr>
            <a:picLocks noChangeAspect="1"/>
          </p:cNvPicPr>
          <p:nvPr/>
        </p:nvPicPr>
        <p:blipFill>
          <a:blip r:embed="rId3"/>
          <a:srcRect l="17921" r="5739"/>
          <a:stretch>
            <a:fillRect/>
          </a:stretch>
        </p:blipFill>
        <p:spPr>
          <a:xfrm>
            <a:off x="7075967" y="1553348"/>
            <a:ext cx="4170530" cy="3783196"/>
          </a:xfrm>
          <a:prstGeom prst="rect">
            <a:avLst/>
          </a:prstGeom>
        </p:spPr>
      </p:pic>
    </p:spTree>
    <p:extLst>
      <p:ext uri="{BB962C8B-B14F-4D97-AF65-F5344CB8AC3E}">
        <p14:creationId xmlns:p14="http://schemas.microsoft.com/office/powerpoint/2010/main" val="210568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D6DD35-99FD-3622-8974-77F37DB701F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el 6">
            <a:extLst>
              <a:ext uri="{FF2B5EF4-FFF2-40B4-BE49-F238E27FC236}">
                <a16:creationId xmlns:a16="http://schemas.microsoft.com/office/drawing/2014/main" id="{D5A85514-474D-7BA0-0E01-2B9F02DCE4CF}"/>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Reflectie les 5</a:t>
            </a:r>
            <a:endParaRPr lang="nl-NL" sz="4000">
              <a:solidFill>
                <a:srgbClr val="FFFFFF"/>
              </a:solidFill>
            </a:endParaRPr>
          </a:p>
        </p:txBody>
      </p:sp>
      <p:graphicFrame>
        <p:nvGraphicFramePr>
          <p:cNvPr id="9" name="Tijdelijke aanduiding voor inhoud 1">
            <a:extLst>
              <a:ext uri="{FF2B5EF4-FFF2-40B4-BE49-F238E27FC236}">
                <a16:creationId xmlns:a16="http://schemas.microsoft.com/office/drawing/2014/main" id="{78305E7A-FB23-9904-B9DD-0D7D605411D4}"/>
              </a:ext>
            </a:extLst>
          </p:cNvPr>
          <p:cNvGraphicFramePr>
            <a:graphicFrameLocks noGrp="1"/>
          </p:cNvGraphicFramePr>
          <p:nvPr>
            <p:ph idx="1"/>
            <p:extLst>
              <p:ext uri="{D42A27DB-BD31-4B8C-83A1-F6EECF244321}">
                <p14:modId xmlns:p14="http://schemas.microsoft.com/office/powerpoint/2010/main" val="233890899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88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1340A4-AC33-D522-1FC3-5FC0C2CBBEF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el 6">
            <a:extLst>
              <a:ext uri="{FF2B5EF4-FFF2-40B4-BE49-F238E27FC236}">
                <a16:creationId xmlns:a16="http://schemas.microsoft.com/office/drawing/2014/main" id="{8CB07F1E-201A-9D72-995E-153E08279462}"/>
              </a:ext>
            </a:extLst>
          </p:cNvPr>
          <p:cNvSpPr>
            <a:spLocks noGrp="1"/>
          </p:cNvSpPr>
          <p:nvPr>
            <p:ph type="title"/>
          </p:nvPr>
        </p:nvSpPr>
        <p:spPr>
          <a:xfrm>
            <a:off x="1314824" y="735106"/>
            <a:ext cx="10053763" cy="2928470"/>
          </a:xfrm>
        </p:spPr>
        <p:txBody>
          <a:bodyPr vert="horz" lIns="91440" tIns="45720" rIns="91440" bIns="45720" rtlCol="0" anchor="b">
            <a:normAutofit fontScale="90000"/>
          </a:bodyPr>
          <a:lstStyle/>
          <a:p>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Les 6</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r>
              <a:rPr lang="en-US" sz="2800" kern="1200" dirty="0" err="1">
                <a:solidFill>
                  <a:srgbClr val="FFFFFF"/>
                </a:solidFill>
                <a:latin typeface="+mj-lt"/>
                <a:ea typeface="+mj-ea"/>
                <a:cs typeface="+mj-cs"/>
              </a:rPr>
              <a:t>Bezoek</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aan</a:t>
            </a:r>
            <a:br>
              <a:rPr lang="en-US" sz="2800" kern="1200" dirty="0">
                <a:solidFill>
                  <a:srgbClr val="FFFFFF"/>
                </a:solidFill>
                <a:latin typeface="+mj-lt"/>
                <a:ea typeface="+mj-ea"/>
                <a:cs typeface="+mj-cs"/>
              </a:rPr>
            </a:br>
            <a:r>
              <a:rPr lang="en-US" sz="2800" kern="1200" dirty="0" err="1">
                <a:solidFill>
                  <a:srgbClr val="FFFFFF"/>
                </a:solidFill>
                <a:latin typeface="+mj-lt"/>
                <a:ea typeface="+mj-ea"/>
                <a:cs typeface="+mj-cs"/>
              </a:rPr>
              <a:t>Nationaal</a:t>
            </a:r>
            <a:r>
              <a:rPr lang="en-US" sz="2800" kern="1200" dirty="0">
                <a:solidFill>
                  <a:srgbClr val="FFFFFF"/>
                </a:solidFill>
                <a:latin typeface="+mj-lt"/>
                <a:ea typeface="+mj-ea"/>
                <a:cs typeface="+mj-cs"/>
              </a:rPr>
              <a:t> Monument Kamp Amersfoort</a:t>
            </a:r>
          </a:p>
        </p:txBody>
      </p:sp>
    </p:spTree>
    <p:extLst>
      <p:ext uri="{BB962C8B-B14F-4D97-AF65-F5344CB8AC3E}">
        <p14:creationId xmlns:p14="http://schemas.microsoft.com/office/powerpoint/2010/main" val="7529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9EAFD5-6A6B-1077-0460-C46504FF578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269B3AE3-A69D-5D2A-3CCF-943714566FFC}"/>
              </a:ext>
            </a:extLst>
          </p:cNvPr>
          <p:cNvSpPr>
            <a:spLocks noGrp="1"/>
          </p:cNvSpPr>
          <p:nvPr>
            <p:ph type="title"/>
          </p:nvPr>
        </p:nvSpPr>
        <p:spPr>
          <a:xfrm>
            <a:off x="1136397" y="502020"/>
            <a:ext cx="5323715" cy="1642970"/>
          </a:xfrm>
        </p:spPr>
        <p:txBody>
          <a:bodyPr anchor="b">
            <a:normAutofit/>
          </a:bodyPr>
          <a:lstStyle/>
          <a:p>
            <a:r>
              <a:rPr lang="en-US" sz="4000"/>
              <a:t>Les 7 Afronding, reflectie en evaluatie</a:t>
            </a:r>
            <a:endParaRPr lang="nl-NL" sz="4000"/>
          </a:p>
        </p:txBody>
      </p:sp>
      <p:sp>
        <p:nvSpPr>
          <p:cNvPr id="2" name="Tijdelijke aanduiding voor inhoud 1">
            <a:extLst>
              <a:ext uri="{FF2B5EF4-FFF2-40B4-BE49-F238E27FC236}">
                <a16:creationId xmlns:a16="http://schemas.microsoft.com/office/drawing/2014/main" id="{596F5F4D-9F04-D40B-4DEB-7A58DF06CCC6}"/>
              </a:ext>
            </a:extLst>
          </p:cNvPr>
          <p:cNvSpPr>
            <a:spLocks noGrp="1"/>
          </p:cNvSpPr>
          <p:nvPr>
            <p:ph idx="1"/>
          </p:nvPr>
        </p:nvSpPr>
        <p:spPr>
          <a:xfrm>
            <a:off x="1144923" y="2405894"/>
            <a:ext cx="5315189" cy="3535083"/>
          </a:xfrm>
        </p:spPr>
        <p:txBody>
          <a:bodyPr anchor="t">
            <a:normAutofit/>
          </a:bodyPr>
          <a:lstStyle/>
          <a:p>
            <a:r>
              <a:rPr lang="nl-NL" sz="2000"/>
              <a:t>Reflectie Kamp Amersfoort</a:t>
            </a:r>
          </a:p>
          <a:p>
            <a:r>
              <a:rPr lang="nl-NL" sz="2000"/>
              <a:t>Reflectie Module</a:t>
            </a:r>
          </a:p>
          <a:p>
            <a:r>
              <a:rPr lang="nl-NL" sz="2000"/>
              <a:t>Feedback Module</a:t>
            </a:r>
          </a:p>
          <a:p>
            <a:endParaRPr lang="nl-NL" sz="2000"/>
          </a:p>
          <a:p>
            <a:endParaRPr lang="nl-NL" sz="2000"/>
          </a:p>
          <a:p>
            <a:endParaRPr lang="nl-NL" sz="2000"/>
          </a:p>
          <a:p>
            <a:r>
              <a:rPr lang="nl-NL" sz="2000"/>
              <a:t>Leerdoel: Je kunt beoordelen of je de leerdoelen uit de module en  jouw eigen leerdoelen gehaald hebt.</a:t>
            </a:r>
          </a:p>
          <a:p>
            <a:pPr marL="0" indent="0">
              <a:buNone/>
            </a:pPr>
            <a:endParaRPr lang="nl-NL" sz="200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0FC09ABC-5D39-92EB-4717-56FD024BB1EC}"/>
              </a:ext>
            </a:extLst>
          </p:cNvPr>
          <p:cNvPicPr>
            <a:picLocks noChangeAspect="1"/>
          </p:cNvPicPr>
          <p:nvPr/>
        </p:nvPicPr>
        <p:blipFill>
          <a:blip r:embed="rId2"/>
          <a:stretch>
            <a:fillRect/>
          </a:stretch>
        </p:blipFill>
        <p:spPr>
          <a:xfrm>
            <a:off x="7075967" y="1095353"/>
            <a:ext cx="4170530" cy="4699187"/>
          </a:xfrm>
          <a:prstGeom prst="rect">
            <a:avLst/>
          </a:prstGeom>
        </p:spPr>
      </p:pic>
    </p:spTree>
    <p:extLst>
      <p:ext uri="{BB962C8B-B14F-4D97-AF65-F5344CB8AC3E}">
        <p14:creationId xmlns:p14="http://schemas.microsoft.com/office/powerpoint/2010/main" val="237028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7C561B-D870-7345-EB81-635415A8E3D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7F4854CD-717C-152A-729D-08F4E6BA2B18}"/>
              </a:ext>
            </a:extLst>
          </p:cNvPr>
          <p:cNvSpPr>
            <a:spLocks noGrp="1"/>
          </p:cNvSpPr>
          <p:nvPr>
            <p:ph type="title"/>
          </p:nvPr>
        </p:nvSpPr>
        <p:spPr>
          <a:xfrm>
            <a:off x="1136397" y="502020"/>
            <a:ext cx="5323715" cy="1642970"/>
          </a:xfrm>
        </p:spPr>
        <p:txBody>
          <a:bodyPr anchor="b">
            <a:normAutofit/>
          </a:bodyPr>
          <a:lstStyle/>
          <a:p>
            <a:r>
              <a:rPr lang="en-US" sz="4000"/>
              <a:t>Kamp Amersfoort (vlak 5 herdenkingssteen)</a:t>
            </a:r>
            <a:endParaRPr lang="nl-NL" sz="4000"/>
          </a:p>
        </p:txBody>
      </p:sp>
      <p:sp>
        <p:nvSpPr>
          <p:cNvPr id="2" name="Tijdelijke aanduiding voor inhoud 1">
            <a:extLst>
              <a:ext uri="{FF2B5EF4-FFF2-40B4-BE49-F238E27FC236}">
                <a16:creationId xmlns:a16="http://schemas.microsoft.com/office/drawing/2014/main" id="{52E362A7-F6CB-1333-6428-A88372F2470B}"/>
              </a:ext>
            </a:extLst>
          </p:cNvPr>
          <p:cNvSpPr>
            <a:spLocks noGrp="1"/>
          </p:cNvSpPr>
          <p:nvPr>
            <p:ph idx="1"/>
          </p:nvPr>
        </p:nvSpPr>
        <p:spPr>
          <a:xfrm>
            <a:off x="1144923" y="2405894"/>
            <a:ext cx="5315189" cy="3535083"/>
          </a:xfrm>
        </p:spPr>
        <p:txBody>
          <a:bodyPr anchor="t">
            <a:normAutofit/>
          </a:bodyPr>
          <a:lstStyle/>
          <a:p>
            <a:pPr marL="0" indent="0">
              <a:buNone/>
            </a:pPr>
            <a:r>
              <a:rPr lang="nl-NL" sz="2000"/>
              <a:t>Hoe kijk je erop terug?</a:t>
            </a:r>
          </a:p>
          <a:p>
            <a:pPr marL="0" indent="0">
              <a:buNone/>
            </a:pPr>
            <a:r>
              <a:rPr lang="nl-NL" sz="2000"/>
              <a:t>tekening / gedicht mag ook…</a:t>
            </a:r>
          </a:p>
          <a:p>
            <a:pPr marL="0" indent="0">
              <a:buNone/>
            </a:pPr>
            <a:endParaRPr lang="nl-NL" sz="200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5A4D630E-0928-3FDF-E070-D463A9EEB55C}"/>
              </a:ext>
            </a:extLst>
          </p:cNvPr>
          <p:cNvPicPr>
            <a:picLocks noChangeAspect="1"/>
          </p:cNvPicPr>
          <p:nvPr/>
        </p:nvPicPr>
        <p:blipFill>
          <a:blip r:embed="rId2"/>
          <a:srcRect l="22856" r="30055"/>
          <a:stretch>
            <a:fillRect/>
          </a:stretch>
        </p:blipFill>
        <p:spPr>
          <a:xfrm>
            <a:off x="7366800" y="909081"/>
            <a:ext cx="3588864" cy="5071731"/>
          </a:xfrm>
          <a:prstGeom prst="rect">
            <a:avLst/>
          </a:prstGeom>
        </p:spPr>
      </p:pic>
    </p:spTree>
    <p:extLst>
      <p:ext uri="{BB962C8B-B14F-4D97-AF65-F5344CB8AC3E}">
        <p14:creationId xmlns:p14="http://schemas.microsoft.com/office/powerpoint/2010/main" val="2089787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31538-DB8D-7F0C-E0F1-AACF2E1D205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D1D2FF0D-0EEB-58EA-3997-6096A92D272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Eindreflectie</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6ECA4CF6-7837-F2A1-DB38-CA3B69180177}"/>
              </a:ext>
            </a:extLst>
          </p:cNvPr>
          <p:cNvSpPr>
            <a:spLocks noGrp="1"/>
          </p:cNvSpPr>
          <p:nvPr>
            <p:ph idx="1"/>
          </p:nvPr>
        </p:nvSpPr>
        <p:spPr>
          <a:xfrm>
            <a:off x="1371599" y="2318197"/>
            <a:ext cx="9724031" cy="3683358"/>
          </a:xfrm>
        </p:spPr>
        <p:txBody>
          <a:bodyPr anchor="ctr">
            <a:normAutofit/>
          </a:bodyPr>
          <a:lstStyle/>
          <a:p>
            <a:r>
              <a:rPr lang="nl-NL" sz="2000">
                <a:ea typeface="Aptos" panose="020B0004020202020204" pitchFamily="34" charset="0"/>
                <a:cs typeface="Arial" panose="020B0604020202020204" pitchFamily="34" charset="0"/>
              </a:rPr>
              <a:t>Reflectiedocument zie reader blz.10, inleveren via ………….</a:t>
            </a:r>
            <a:endParaRPr lang="nl-NL" sz="2000"/>
          </a:p>
        </p:txBody>
      </p:sp>
    </p:spTree>
    <p:extLst>
      <p:ext uri="{BB962C8B-B14F-4D97-AF65-F5344CB8AC3E}">
        <p14:creationId xmlns:p14="http://schemas.microsoft.com/office/powerpoint/2010/main" val="60628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08E04E-7FF3-EF0E-4A73-908D8C0E9FF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7317C4D1-22EA-52DC-1021-649DBA40F343}"/>
              </a:ext>
            </a:extLst>
          </p:cNvPr>
          <p:cNvSpPr>
            <a:spLocks noGrp="1"/>
          </p:cNvSpPr>
          <p:nvPr>
            <p:ph type="title"/>
          </p:nvPr>
        </p:nvSpPr>
        <p:spPr>
          <a:xfrm>
            <a:off x="640080" y="325369"/>
            <a:ext cx="4368602" cy="1956841"/>
          </a:xfrm>
        </p:spPr>
        <p:txBody>
          <a:bodyPr anchor="b">
            <a:normAutofit/>
          </a:bodyPr>
          <a:lstStyle/>
          <a:p>
            <a:r>
              <a:rPr lang="en-US" sz="5400"/>
              <a:t>Afronding</a:t>
            </a:r>
            <a:endParaRPr lang="nl-NL" sz="540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inhoud 1">
            <a:extLst>
              <a:ext uri="{FF2B5EF4-FFF2-40B4-BE49-F238E27FC236}">
                <a16:creationId xmlns:a16="http://schemas.microsoft.com/office/drawing/2014/main" id="{1B68CA53-3358-EC3C-E4F5-F689A8F956AC}"/>
              </a:ext>
            </a:extLst>
          </p:cNvPr>
          <p:cNvSpPr>
            <a:spLocks noGrp="1"/>
          </p:cNvSpPr>
          <p:nvPr>
            <p:ph idx="1"/>
          </p:nvPr>
        </p:nvSpPr>
        <p:spPr>
          <a:xfrm>
            <a:off x="640080" y="2872899"/>
            <a:ext cx="4243589" cy="3320668"/>
          </a:xfrm>
        </p:spPr>
        <p:txBody>
          <a:bodyPr>
            <a:normAutofit/>
          </a:bodyPr>
          <a:lstStyle/>
          <a:p>
            <a:r>
              <a:rPr lang="nl-NL" sz="2200">
                <a:cs typeface="Arial" panose="020B0604020202020204" pitchFamily="34" charset="0"/>
              </a:rPr>
              <a:t>Tip / Top Feedback voor deze module en tip / top voor de docent (vlak 6 herdenkingstseen)</a:t>
            </a:r>
          </a:p>
          <a:p>
            <a:r>
              <a:rPr lang="nl-NL" sz="2200">
                <a:cs typeface="Arial" panose="020B0604020202020204" pitchFamily="34" charset="0"/>
              </a:rPr>
              <a:t>Knutsel de steen in elkaar. </a:t>
            </a:r>
            <a:endParaRPr lang="nl-NL" sz="2200"/>
          </a:p>
          <a:p>
            <a:endParaRPr lang="nl-NL" sz="2200"/>
          </a:p>
        </p:txBody>
      </p:sp>
      <p:pic>
        <p:nvPicPr>
          <p:cNvPr id="3" name="Afbeelding 2">
            <a:extLst>
              <a:ext uri="{FF2B5EF4-FFF2-40B4-BE49-F238E27FC236}">
                <a16:creationId xmlns:a16="http://schemas.microsoft.com/office/drawing/2014/main" id="{28AA08AD-151C-16D9-4824-2B2C2212A5FB}"/>
              </a:ext>
            </a:extLst>
          </p:cNvPr>
          <p:cNvPicPr>
            <a:picLocks noChangeAspect="1"/>
          </p:cNvPicPr>
          <p:nvPr/>
        </p:nvPicPr>
        <p:blipFill>
          <a:blip r:embed="rId2"/>
          <a:srcRect r="2" b="354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3495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F701B-EB58-7359-9718-5AC8718B4DB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A6414D87-B54F-CD43-F8E3-49B07AD4357B}"/>
              </a:ext>
            </a:extLst>
          </p:cNvPr>
          <p:cNvSpPr>
            <a:spLocks noGrp="1"/>
          </p:cNvSpPr>
          <p:nvPr>
            <p:ph type="title"/>
          </p:nvPr>
        </p:nvSpPr>
        <p:spPr>
          <a:xfrm>
            <a:off x="1136397" y="502020"/>
            <a:ext cx="5323715" cy="1642970"/>
          </a:xfrm>
        </p:spPr>
        <p:txBody>
          <a:bodyPr anchor="b">
            <a:normAutofit/>
          </a:bodyPr>
          <a:lstStyle/>
          <a:p>
            <a:r>
              <a:rPr lang="en-US" sz="4000"/>
              <a:t>Speed date</a:t>
            </a:r>
            <a:endParaRPr lang="nl-NL" sz="4000"/>
          </a:p>
        </p:txBody>
      </p:sp>
      <p:sp>
        <p:nvSpPr>
          <p:cNvPr id="2" name="Tijdelijke aanduiding voor inhoud 1">
            <a:extLst>
              <a:ext uri="{FF2B5EF4-FFF2-40B4-BE49-F238E27FC236}">
                <a16:creationId xmlns:a16="http://schemas.microsoft.com/office/drawing/2014/main" id="{1F891C10-8128-6F2B-67F0-AEE2C4926AFF}"/>
              </a:ext>
            </a:extLst>
          </p:cNvPr>
          <p:cNvSpPr>
            <a:spLocks noGrp="1"/>
          </p:cNvSpPr>
          <p:nvPr>
            <p:ph idx="1"/>
          </p:nvPr>
        </p:nvSpPr>
        <p:spPr>
          <a:xfrm>
            <a:off x="710469" y="2405894"/>
            <a:ext cx="5749643" cy="3535083"/>
          </a:xfrm>
        </p:spPr>
        <p:txBody>
          <a:bodyPr anchor="t">
            <a:normAutofit/>
          </a:bodyPr>
          <a:lstStyle/>
          <a:p>
            <a:r>
              <a:rPr lang="nl-NL" sz="2000" dirty="0"/>
              <a:t>Kort voorstellen – naam/ klas/ gezin/ vrije tijd / …</a:t>
            </a:r>
          </a:p>
          <a:p>
            <a:r>
              <a:rPr lang="nl-NL" sz="2000" dirty="0"/>
              <a:t>Waarom heb je voor deze module gekozen?</a:t>
            </a:r>
          </a:p>
          <a:p>
            <a:r>
              <a:rPr lang="nl-NL" sz="2000" dirty="0"/>
              <a:t>Waarom is herdenken belangrijk?</a:t>
            </a:r>
          </a:p>
          <a:p>
            <a:pPr marL="0" indent="0">
              <a:buNone/>
            </a:pPr>
            <a:endParaRPr lang="nl-NL" sz="2000" dirty="0"/>
          </a:p>
        </p:txBody>
      </p:sp>
      <p:sp>
        <p:nvSpPr>
          <p:cNvPr id="24" name="Rectangle 2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ABF7D2D5-8642-16DE-146B-74B8FDD849CA}"/>
              </a:ext>
            </a:extLst>
          </p:cNvPr>
          <p:cNvPicPr>
            <a:picLocks noChangeAspect="1"/>
          </p:cNvPicPr>
          <p:nvPr/>
        </p:nvPicPr>
        <p:blipFill>
          <a:blip r:embed="rId2"/>
          <a:stretch>
            <a:fillRect/>
          </a:stretch>
        </p:blipFill>
        <p:spPr>
          <a:xfrm>
            <a:off x="7075967" y="1738056"/>
            <a:ext cx="4170530" cy="3413780"/>
          </a:xfrm>
          <a:prstGeom prst="rect">
            <a:avLst/>
          </a:prstGeom>
        </p:spPr>
      </p:pic>
    </p:spTree>
    <p:extLst>
      <p:ext uri="{BB962C8B-B14F-4D97-AF65-F5344CB8AC3E}">
        <p14:creationId xmlns:p14="http://schemas.microsoft.com/office/powerpoint/2010/main" val="422619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A1A173-CFFC-FDB1-98D1-CA4CE1E08C2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1CBFB610-03F7-410B-9B99-552073060850}"/>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Mentimeter</a:t>
            </a:r>
            <a:endParaRPr lang="nl-NL" sz="4000">
              <a:solidFill>
                <a:srgbClr val="FFFFFF"/>
              </a:solidFill>
            </a:endParaRPr>
          </a:p>
        </p:txBody>
      </p:sp>
      <p:grpSp>
        <p:nvGrpSpPr>
          <p:cNvPr id="3" name="Groep 2">
            <a:extLst>
              <a:ext uri="{FF2B5EF4-FFF2-40B4-BE49-F238E27FC236}">
                <a16:creationId xmlns:a16="http://schemas.microsoft.com/office/drawing/2014/main" id="{FEE02779-D8DC-CF7C-D196-C62493BC70E6}"/>
              </a:ext>
            </a:extLst>
          </p:cNvPr>
          <p:cNvGrpSpPr/>
          <p:nvPr/>
        </p:nvGrpSpPr>
        <p:grpSpPr>
          <a:xfrm>
            <a:off x="910642" y="3035880"/>
            <a:ext cx="10370716" cy="786240"/>
            <a:chOff x="0" y="20184"/>
            <a:chExt cx="10370716" cy="786240"/>
          </a:xfrm>
          <a:solidFill>
            <a:schemeClr val="accent1">
              <a:lumMod val="50000"/>
            </a:schemeClr>
          </a:solidFill>
        </p:grpSpPr>
        <p:sp>
          <p:nvSpPr>
            <p:cNvPr id="6" name="Rechthoek: afgeronde hoeken 5">
              <a:extLst>
                <a:ext uri="{FF2B5EF4-FFF2-40B4-BE49-F238E27FC236}">
                  <a16:creationId xmlns:a16="http://schemas.microsoft.com/office/drawing/2014/main" id="{C86D000B-8FB0-29A4-C75C-EC328C3F847F}"/>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AF856F62-5C37-633B-6474-434A276D6BD8}"/>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nl-NL" sz="3200" dirty="0"/>
                <a:t>Redenen voor Modulekeuze?</a:t>
              </a:r>
            </a:p>
          </p:txBody>
        </p:sp>
      </p:grpSp>
      <p:grpSp>
        <p:nvGrpSpPr>
          <p:cNvPr id="9" name="Groep 8">
            <a:extLst>
              <a:ext uri="{FF2B5EF4-FFF2-40B4-BE49-F238E27FC236}">
                <a16:creationId xmlns:a16="http://schemas.microsoft.com/office/drawing/2014/main" id="{00DD8B86-45B8-C80F-9444-66C25AC970FD}"/>
              </a:ext>
            </a:extLst>
          </p:cNvPr>
          <p:cNvGrpSpPr/>
          <p:nvPr/>
        </p:nvGrpSpPr>
        <p:grpSpPr>
          <a:xfrm>
            <a:off x="910642" y="3969492"/>
            <a:ext cx="10370716" cy="786240"/>
            <a:chOff x="0" y="20184"/>
            <a:chExt cx="10370716" cy="786240"/>
          </a:xfrm>
          <a:solidFill>
            <a:schemeClr val="accent1">
              <a:lumMod val="50000"/>
            </a:schemeClr>
          </a:solidFill>
        </p:grpSpPr>
        <p:sp>
          <p:nvSpPr>
            <p:cNvPr id="10" name="Rechthoek: afgeronde hoeken 9">
              <a:extLst>
                <a:ext uri="{FF2B5EF4-FFF2-40B4-BE49-F238E27FC236}">
                  <a16:creationId xmlns:a16="http://schemas.microsoft.com/office/drawing/2014/main" id="{FA501C8C-BF9F-AC0D-5879-6AA01B7D0369}"/>
                </a:ext>
              </a:extLst>
            </p:cNvPr>
            <p:cNvSpPr/>
            <p:nvPr/>
          </p:nvSpPr>
          <p:spPr>
            <a:xfrm>
              <a:off x="0" y="20184"/>
              <a:ext cx="10370716" cy="7862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1" name="Rechthoek: afgeronde hoeken 4">
              <a:extLst>
                <a:ext uri="{FF2B5EF4-FFF2-40B4-BE49-F238E27FC236}">
                  <a16:creationId xmlns:a16="http://schemas.microsoft.com/office/drawing/2014/main" id="{AAB66EFC-393B-948B-D0F7-2D22A1E3CAA5}"/>
                </a:ext>
              </a:extLst>
            </p:cNvPr>
            <p:cNvSpPr txBox="1"/>
            <p:nvPr/>
          </p:nvSpPr>
          <p:spPr>
            <a:xfrm>
              <a:off x="38381" y="58565"/>
              <a:ext cx="10293954"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nl-NL" sz="3200" dirty="0"/>
                <a:t>Waarom herdenken? </a:t>
              </a:r>
            </a:p>
          </p:txBody>
        </p:sp>
      </p:grpSp>
    </p:spTree>
    <p:extLst>
      <p:ext uri="{BB962C8B-B14F-4D97-AF65-F5344CB8AC3E}">
        <p14:creationId xmlns:p14="http://schemas.microsoft.com/office/powerpoint/2010/main" val="344071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F9DB8B-4721-BFB3-A6EC-9F50B8E6D140}"/>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kstvak 5">
            <a:extLst>
              <a:ext uri="{FF2B5EF4-FFF2-40B4-BE49-F238E27FC236}">
                <a16:creationId xmlns:a16="http://schemas.microsoft.com/office/drawing/2014/main" id="{57079CA0-6510-5F96-ABCE-0AB0DDDC7AB1}"/>
              </a:ext>
            </a:extLst>
          </p:cNvPr>
          <p:cNvSpPr txBox="1"/>
          <p:nvPr/>
        </p:nvSpPr>
        <p:spPr>
          <a:xfrm>
            <a:off x="5108070" y="511389"/>
            <a:ext cx="6743411" cy="5848468"/>
          </a:xfrm>
          <a:prstGeom prst="rect">
            <a:avLst/>
          </a:prstGeom>
        </p:spPr>
        <p:txBody>
          <a:bodyPr vert="horz" lIns="91440" tIns="45720" rIns="91440" bIns="45720" rtlCol="0" anchor="ctr">
            <a:normAutofit/>
          </a:bodyPr>
          <a:lstStyle/>
          <a:p>
            <a:pPr indent="-228600">
              <a:lnSpc>
                <a:spcPct val="90000"/>
              </a:lnSpc>
              <a:spcAft>
                <a:spcPts val="800"/>
              </a:spcAft>
              <a:buFont typeface="Arial" panose="020B0604020202020204" pitchFamily="34" charset="0"/>
              <a:buChar char="•"/>
            </a:pPr>
            <a:r>
              <a:rPr lang="en-US" sz="2000" i="1" dirty="0" err="1"/>
              <a:t>Verantwortung</a:t>
            </a:r>
            <a:r>
              <a:rPr lang="en-US" sz="2000" i="1" dirty="0"/>
              <a:t> </a:t>
            </a:r>
            <a:r>
              <a:rPr lang="en-US" sz="2000" i="1" dirty="0" err="1"/>
              <a:t>kennt</a:t>
            </a:r>
            <a:r>
              <a:rPr lang="en-US" sz="2000" i="1" dirty="0"/>
              <a:t> </a:t>
            </a:r>
            <a:r>
              <a:rPr lang="en-US" sz="2000" i="1" dirty="0" err="1"/>
              <a:t>keinen</a:t>
            </a:r>
            <a:r>
              <a:rPr lang="en-US" sz="2000" i="1" dirty="0"/>
              <a:t> </a:t>
            </a:r>
            <a:r>
              <a:rPr lang="en-US" sz="2000" i="1" dirty="0" err="1"/>
              <a:t>Schlussstrich</a:t>
            </a:r>
            <a:r>
              <a:rPr lang="en-US" sz="2000" i="1" dirty="0"/>
              <a:t>. Das </a:t>
            </a:r>
            <a:r>
              <a:rPr lang="en-US" sz="2000" i="1" dirty="0" err="1"/>
              <a:t>sehen</a:t>
            </a:r>
            <a:r>
              <a:rPr lang="en-US" sz="2000" i="1" dirty="0"/>
              <a:t> </a:t>
            </a:r>
            <a:r>
              <a:rPr lang="en-US" sz="2000" i="1" dirty="0" err="1"/>
              <a:t>wir</a:t>
            </a:r>
            <a:r>
              <a:rPr lang="en-US" sz="2000" i="1" dirty="0"/>
              <a:t> </a:t>
            </a:r>
            <a:r>
              <a:rPr lang="en-US" sz="2000" i="1" dirty="0" err="1"/>
              <a:t>gerade</a:t>
            </a:r>
            <a:r>
              <a:rPr lang="en-US" sz="2000" i="1" dirty="0"/>
              <a:t> </a:t>
            </a:r>
            <a:r>
              <a:rPr lang="en-US" sz="2000" i="1" dirty="0" err="1"/>
              <a:t>heute</a:t>
            </a:r>
            <a:r>
              <a:rPr lang="en-US" sz="2000" i="1" dirty="0"/>
              <a:t>, wo die </a:t>
            </a:r>
            <a:r>
              <a:rPr lang="en-US" sz="2000" i="1" dirty="0" err="1"/>
              <a:t>Demokratie</a:t>
            </a:r>
            <a:r>
              <a:rPr lang="en-US" sz="2000" i="1" dirty="0"/>
              <a:t> so </a:t>
            </a:r>
            <a:r>
              <a:rPr lang="en-US" sz="2000" i="1" dirty="0" err="1"/>
              <a:t>sehr</a:t>
            </a:r>
            <a:r>
              <a:rPr lang="en-US" sz="2000" i="1" dirty="0"/>
              <a:t> </a:t>
            </a:r>
            <a:r>
              <a:rPr lang="en-US" sz="2000" i="1" dirty="0" err="1"/>
              <a:t>angefochten</a:t>
            </a:r>
            <a:r>
              <a:rPr lang="en-US" sz="2000" i="1" dirty="0"/>
              <a:t> </a:t>
            </a:r>
            <a:r>
              <a:rPr lang="en-US" sz="2000" i="1" dirty="0" err="1"/>
              <a:t>ist</a:t>
            </a:r>
            <a:r>
              <a:rPr lang="en-US" sz="2000" i="1" dirty="0"/>
              <a:t>, </a:t>
            </a:r>
            <a:r>
              <a:rPr lang="en-US" sz="2000" i="1" dirty="0" err="1"/>
              <a:t>wie</a:t>
            </a:r>
            <a:r>
              <a:rPr lang="en-US" sz="2000" i="1" dirty="0"/>
              <a:t> </a:t>
            </a:r>
            <a:r>
              <a:rPr lang="en-US" sz="2000" i="1" dirty="0" err="1"/>
              <a:t>seit</a:t>
            </a:r>
            <a:r>
              <a:rPr lang="en-US" sz="2000" i="1" dirty="0"/>
              <a:t> </a:t>
            </a:r>
            <a:r>
              <a:rPr lang="en-US" sz="2000" i="1" dirty="0" err="1"/>
              <a:t>achtzig</a:t>
            </a:r>
            <a:r>
              <a:rPr lang="en-US" sz="2000" i="1" dirty="0"/>
              <a:t> Jahren </a:t>
            </a:r>
            <a:r>
              <a:rPr lang="en-US" sz="2000" i="1" dirty="0" err="1"/>
              <a:t>vielleicht</a:t>
            </a:r>
            <a:r>
              <a:rPr lang="en-US" sz="2000" i="1" dirty="0"/>
              <a:t> nicht.</a:t>
            </a:r>
            <a:endParaRPr lang="en-US" sz="2000" dirty="0"/>
          </a:p>
          <a:p>
            <a:pPr indent="-228600">
              <a:lnSpc>
                <a:spcPct val="90000"/>
              </a:lnSpc>
              <a:spcAft>
                <a:spcPts val="800"/>
              </a:spcAft>
              <a:buFont typeface="Arial" panose="020B0604020202020204" pitchFamily="34" charset="0"/>
              <a:buChar char="•"/>
            </a:pPr>
            <a:r>
              <a:rPr lang="en-US" sz="2000" i="1" dirty="0"/>
              <a:t>Frank Walter Steinmeier, </a:t>
            </a:r>
            <a:r>
              <a:rPr lang="en-US" sz="2000" i="1" dirty="0" err="1"/>
              <a:t>Bundespräsident</a:t>
            </a:r>
            <a:endParaRPr lang="en-US" sz="2000" dirty="0"/>
          </a:p>
        </p:txBody>
      </p:sp>
      <p:pic>
        <p:nvPicPr>
          <p:cNvPr id="9" name="Picture 2">
            <a:extLst>
              <a:ext uri="{FF2B5EF4-FFF2-40B4-BE49-F238E27FC236}">
                <a16:creationId xmlns:a16="http://schemas.microsoft.com/office/drawing/2014/main" id="{F85CA360-B788-C368-B440-B0798D9A5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10022"/>
          <a:stretch>
            <a:fillRect/>
          </a:stretch>
        </p:blipFill>
        <p:spPr bwMode="auto">
          <a:xfrm>
            <a:off x="1207097" y="2382146"/>
            <a:ext cx="3124284" cy="187075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A43A150-4D77-3E96-0D3A-5A7E6D78B69C}"/>
              </a:ext>
            </a:extLst>
          </p:cNvPr>
          <p:cNvPicPr>
            <a:picLocks noChangeAspect="1"/>
          </p:cNvPicPr>
          <p:nvPr/>
        </p:nvPicPr>
        <p:blipFill>
          <a:blip r:embed="rId3"/>
          <a:srcRect t="9066" r="-1" b="11952"/>
          <a:stretch>
            <a:fillRect/>
          </a:stretch>
        </p:blipFill>
        <p:spPr>
          <a:xfrm>
            <a:off x="1207095" y="4473086"/>
            <a:ext cx="3124285" cy="1850708"/>
          </a:xfrm>
          <a:prstGeom prst="rect">
            <a:avLst/>
          </a:prstGeom>
        </p:spPr>
      </p:pic>
      <p:pic>
        <p:nvPicPr>
          <p:cNvPr id="3" name="Tijdelijke aanduiding voor inhoud 3">
            <a:extLst>
              <a:ext uri="{FF2B5EF4-FFF2-40B4-BE49-F238E27FC236}">
                <a16:creationId xmlns:a16="http://schemas.microsoft.com/office/drawing/2014/main" id="{BC1E5A44-87F6-F204-6C37-55021E265C32}"/>
              </a:ext>
            </a:extLst>
          </p:cNvPr>
          <p:cNvPicPr>
            <a:picLocks noChangeAspect="1"/>
          </p:cNvPicPr>
          <p:nvPr/>
        </p:nvPicPr>
        <p:blipFill>
          <a:blip r:embed="rId4"/>
          <a:srcRect t="17864" r="1" b="37192"/>
          <a:stretch>
            <a:fillRect/>
          </a:stretch>
        </p:blipFill>
        <p:spPr>
          <a:xfrm>
            <a:off x="1209634" y="300583"/>
            <a:ext cx="3121747" cy="1870758"/>
          </a:xfrm>
          <a:prstGeom prst="rect">
            <a:avLst/>
          </a:prstGeom>
        </p:spPr>
      </p:pic>
    </p:spTree>
    <p:extLst>
      <p:ext uri="{BB962C8B-B14F-4D97-AF65-F5344CB8AC3E}">
        <p14:creationId xmlns:p14="http://schemas.microsoft.com/office/powerpoint/2010/main" val="123505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5B6419-F321-DEF1-AF76-243F1891EA1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12B33CFE-1448-F9B2-98F0-BEE245F447FC}"/>
              </a:ext>
            </a:extLst>
          </p:cNvPr>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Reader / Herdenkingssteen</a:t>
            </a:r>
            <a:endParaRPr lang="nl-NL" sz="3100">
              <a:solidFill>
                <a:srgbClr val="FFFFFF"/>
              </a:solidFill>
            </a:endParaRPr>
          </a:p>
        </p:txBody>
      </p:sp>
      <p:sp>
        <p:nvSpPr>
          <p:cNvPr id="2" name="Tijdelijke aanduiding voor inhoud 1">
            <a:extLst>
              <a:ext uri="{FF2B5EF4-FFF2-40B4-BE49-F238E27FC236}">
                <a16:creationId xmlns:a16="http://schemas.microsoft.com/office/drawing/2014/main" id="{959A4E94-273F-7A18-D488-648587445D44}"/>
              </a:ext>
            </a:extLst>
          </p:cNvPr>
          <p:cNvSpPr>
            <a:spLocks noGrp="1"/>
          </p:cNvSpPr>
          <p:nvPr>
            <p:ph idx="1"/>
          </p:nvPr>
        </p:nvSpPr>
        <p:spPr>
          <a:xfrm>
            <a:off x="4581727" y="649480"/>
            <a:ext cx="3025303" cy="5546047"/>
          </a:xfrm>
        </p:spPr>
        <p:txBody>
          <a:bodyPr anchor="ctr">
            <a:normAutofit/>
          </a:bodyPr>
          <a:lstStyle/>
          <a:p>
            <a:r>
              <a:rPr lang="nl-NL" sz="2000"/>
              <a:t>Doornemen reader / tijdspad</a:t>
            </a:r>
          </a:p>
          <a:p>
            <a:r>
              <a:rPr lang="nl-NL" sz="2000"/>
              <a:t>Papieren herdenkingssteen</a:t>
            </a:r>
          </a:p>
          <a:p>
            <a:pPr lvl="4"/>
            <a:endParaRPr lang="nl-NL" sz="2000"/>
          </a:p>
        </p:txBody>
      </p:sp>
      <p:pic>
        <p:nvPicPr>
          <p:cNvPr id="3" name="Afbeelding 2" descr="Afbeelding met doos, tekst, container, karton&#10;&#10;Door AI gegenereerde inhoud is mogelijk onjuist.">
            <a:extLst>
              <a:ext uri="{FF2B5EF4-FFF2-40B4-BE49-F238E27FC236}">
                <a16:creationId xmlns:a16="http://schemas.microsoft.com/office/drawing/2014/main" id="{EB18B5CF-475D-657B-C90A-E2904F6D4FA4}"/>
              </a:ext>
            </a:extLst>
          </p:cNvPr>
          <p:cNvPicPr>
            <a:picLocks noChangeAspect="1"/>
          </p:cNvPicPr>
          <p:nvPr/>
        </p:nvPicPr>
        <p:blipFill>
          <a:blip r:embed="rId2"/>
          <a:srcRect l="21119" r="6394"/>
          <a:stretch>
            <a:fillRect/>
          </a:stretch>
        </p:blipFill>
        <p:spPr>
          <a:xfrm>
            <a:off x="8109502" y="1564375"/>
            <a:ext cx="3615776" cy="3741128"/>
          </a:xfrm>
          <a:prstGeom prst="rect">
            <a:avLst/>
          </a:prstGeom>
        </p:spPr>
      </p:pic>
    </p:spTree>
    <p:extLst>
      <p:ext uri="{BB962C8B-B14F-4D97-AF65-F5344CB8AC3E}">
        <p14:creationId xmlns:p14="http://schemas.microsoft.com/office/powerpoint/2010/main" val="380212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0475B2-84A5-2113-5298-269B2CFF5D7B}"/>
            </a:ext>
          </a:extLst>
        </p:cNvPr>
        <p:cNvGrpSpPr/>
        <p:nvPr/>
      </p:nvGrpSpPr>
      <p:grpSpPr>
        <a:xfrm>
          <a:off x="0" y="0"/>
          <a:ext cx="0" cy="0"/>
          <a:chOff x="0" y="0"/>
          <a:chExt cx="0" cy="0"/>
        </a:xfrm>
      </p:grpSpPr>
      <p:sp useBgFill="1">
        <p:nvSpPr>
          <p:cNvPr id="32"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a:extLst>
              <a:ext uri="{FF2B5EF4-FFF2-40B4-BE49-F238E27FC236}">
                <a16:creationId xmlns:a16="http://schemas.microsoft.com/office/drawing/2014/main" id="{8F3C199A-5E49-4A88-09AE-4AFC2156AA34}"/>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a:solidFill>
                  <a:schemeClr val="tx1"/>
                </a:solidFill>
                <a:latin typeface="+mj-lt"/>
                <a:ea typeface="+mj-ea"/>
                <a:cs typeface="+mj-cs"/>
              </a:rPr>
              <a:t>Beoordeling</a:t>
            </a:r>
          </a:p>
        </p:txBody>
      </p:sp>
      <p:sp>
        <p:nvSpPr>
          <p:cNvPr id="33" name="Rectangle 24">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6">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jdelijke aanduiding voor inhoud 1">
            <a:extLst>
              <a:ext uri="{FF2B5EF4-FFF2-40B4-BE49-F238E27FC236}">
                <a16:creationId xmlns:a16="http://schemas.microsoft.com/office/drawing/2014/main" id="{9BB48C7E-2B9B-FAA2-4339-8E55B344D490}"/>
              </a:ext>
            </a:extLst>
          </p:cNvPr>
          <p:cNvSpPr>
            <a:spLocks noGrp="1"/>
          </p:cNvSpPr>
          <p:nvPr>
            <p:ph idx="1"/>
          </p:nvPr>
        </p:nvSpPr>
        <p:spPr>
          <a:xfrm>
            <a:off x="823442" y="4541263"/>
            <a:ext cx="4662957" cy="1395022"/>
          </a:xfrm>
        </p:spPr>
        <p:txBody>
          <a:bodyPr vert="horz" lIns="91440" tIns="45720" rIns="91440" bIns="45720" rtlCol="0" anchor="t">
            <a:normAutofit/>
          </a:bodyPr>
          <a:lstStyle/>
          <a:p>
            <a:pPr marL="0" indent="0">
              <a:buNone/>
            </a:pPr>
            <a:r>
              <a:rPr lang="en-US" sz="2400" kern="1200">
                <a:solidFill>
                  <a:srgbClr val="FFFFFF"/>
                </a:solidFill>
                <a:latin typeface="+mn-lt"/>
                <a:ea typeface="+mn-ea"/>
                <a:cs typeface="+mn-cs"/>
              </a:rPr>
              <a:t>Leerdoel Les 1</a:t>
            </a:r>
            <a:br>
              <a:rPr lang="en-US" sz="2400" kern="1200">
                <a:solidFill>
                  <a:srgbClr val="FFFFFF"/>
                </a:solidFill>
                <a:latin typeface="+mn-lt"/>
                <a:ea typeface="+mn-ea"/>
                <a:cs typeface="+mn-cs"/>
              </a:rPr>
            </a:br>
            <a:r>
              <a:rPr lang="en-US" sz="2400" kern="1200">
                <a:solidFill>
                  <a:srgbClr val="FFFFFF"/>
                </a:solidFill>
                <a:latin typeface="+mn-lt"/>
                <a:ea typeface="+mn-ea"/>
                <a:cs typeface="+mn-cs"/>
              </a:rPr>
              <a:t>Eigen leerdoel formulieren </a:t>
            </a:r>
          </a:p>
        </p:txBody>
      </p:sp>
      <p:pic>
        <p:nvPicPr>
          <p:cNvPr id="3" name="Tijdelijke aanduiding voor inhoud 4">
            <a:extLst>
              <a:ext uri="{FF2B5EF4-FFF2-40B4-BE49-F238E27FC236}">
                <a16:creationId xmlns:a16="http://schemas.microsoft.com/office/drawing/2014/main" id="{97C9D937-5CB6-3C3D-2072-74DCA5AAA99E}"/>
              </a:ext>
            </a:extLst>
          </p:cNvPr>
          <p:cNvPicPr>
            <a:picLocks noChangeAspect="1"/>
          </p:cNvPicPr>
          <p:nvPr/>
        </p:nvPicPr>
        <p:blipFill>
          <a:blip r:embed="rId2"/>
          <a:srcRect l="30399" t="11010" r="34868" b="5448"/>
          <a:stretch/>
        </p:blipFill>
        <p:spPr>
          <a:xfrm>
            <a:off x="7103181" y="463404"/>
            <a:ext cx="4104474" cy="5553193"/>
          </a:xfrm>
          <a:prstGeom prst="rect">
            <a:avLst/>
          </a:prstGeom>
        </p:spPr>
      </p:pic>
      <p:sp>
        <p:nvSpPr>
          <p:cNvPr id="31" name="Rectangle 3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3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5F8004-B8EA-2271-E918-1FDA6515E31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C7F3FA75-CFBF-D1FF-9D22-5C91D8A14F26}"/>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Reflectie les 1</a:t>
            </a:r>
            <a:endParaRPr lang="nl-NL" sz="4000">
              <a:solidFill>
                <a:srgbClr val="FFFFFF"/>
              </a:solidFill>
            </a:endParaRPr>
          </a:p>
        </p:txBody>
      </p:sp>
      <p:sp>
        <p:nvSpPr>
          <p:cNvPr id="2" name="Tijdelijke aanduiding voor inhoud 1">
            <a:extLst>
              <a:ext uri="{FF2B5EF4-FFF2-40B4-BE49-F238E27FC236}">
                <a16:creationId xmlns:a16="http://schemas.microsoft.com/office/drawing/2014/main" id="{09F5B338-034E-F0DC-ADFB-C9DA977395DA}"/>
              </a:ext>
            </a:extLst>
          </p:cNvPr>
          <p:cNvSpPr>
            <a:spLocks noGrp="1"/>
          </p:cNvSpPr>
          <p:nvPr>
            <p:ph idx="1"/>
          </p:nvPr>
        </p:nvSpPr>
        <p:spPr>
          <a:xfrm>
            <a:off x="1371598" y="2201594"/>
            <a:ext cx="9496427" cy="4254018"/>
          </a:xfrm>
        </p:spPr>
        <p:txBody>
          <a:bodyPr>
            <a:normAutofit/>
          </a:bodyPr>
          <a:lstStyle/>
          <a:p>
            <a:pPr marL="0" indent="0">
              <a:buNone/>
            </a:pPr>
            <a:endParaRPr lang="nl-NL" sz="3200" dirty="0"/>
          </a:p>
          <a:p>
            <a:pPr marL="0" indent="0">
              <a:buNone/>
            </a:pPr>
            <a:endParaRPr lang="nl-NL" sz="3200" dirty="0"/>
          </a:p>
          <a:p>
            <a:pPr marL="0" indent="0">
              <a:buNone/>
            </a:pPr>
            <a:r>
              <a:rPr lang="nl-NL" sz="3200" dirty="0"/>
              <a:t>Noteer in je eigen woorden waarom herdenken</a:t>
            </a:r>
          </a:p>
          <a:p>
            <a:pPr marL="0" indent="0">
              <a:buNone/>
            </a:pPr>
            <a:r>
              <a:rPr lang="nl-NL" sz="3200" dirty="0"/>
              <a:t>van de slachtoffers van de Holocaust belangrijk is.</a:t>
            </a:r>
          </a:p>
          <a:p>
            <a:pPr marL="0" indent="0">
              <a:buNone/>
            </a:pPr>
            <a:r>
              <a:rPr lang="nl-NL" sz="3200" dirty="0"/>
              <a:t>(herdenkingssteen vlak 1)</a:t>
            </a:r>
          </a:p>
        </p:txBody>
      </p:sp>
    </p:spTree>
    <p:extLst>
      <p:ext uri="{BB962C8B-B14F-4D97-AF65-F5344CB8AC3E}">
        <p14:creationId xmlns:p14="http://schemas.microsoft.com/office/powerpoint/2010/main" val="31155095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1005</TotalTime>
  <Words>1040</Words>
  <Application>Microsoft Office PowerPoint</Application>
  <PresentationFormat>Breedbeeld</PresentationFormat>
  <Paragraphs>158</Paragraphs>
  <Slides>36</Slides>
  <Notes>0</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36</vt:i4>
      </vt:variant>
    </vt:vector>
  </HeadingPairs>
  <TitlesOfParts>
    <vt:vector size="43" baseType="lpstr">
      <vt:lpstr>Aptos</vt:lpstr>
      <vt:lpstr>Aptos Display</vt:lpstr>
      <vt:lpstr>Arial</vt:lpstr>
      <vt:lpstr>Roboto</vt:lpstr>
      <vt:lpstr>Sofia Sans Condensed</vt:lpstr>
      <vt:lpstr>Wingdings</vt:lpstr>
      <vt:lpstr>Kantoorthema</vt:lpstr>
      <vt:lpstr>Module Herdenkingsstenen Amersfoort</vt:lpstr>
      <vt:lpstr>Les 1 Introductie</vt:lpstr>
      <vt:lpstr>Eigen motivatie</vt:lpstr>
      <vt:lpstr>Speed date</vt:lpstr>
      <vt:lpstr>Mentimeter</vt:lpstr>
      <vt:lpstr>PowerPoint-presentatie</vt:lpstr>
      <vt:lpstr>Reader / Herdenkingssteen</vt:lpstr>
      <vt:lpstr>Beoordeling</vt:lpstr>
      <vt:lpstr>Reflectie les 1</vt:lpstr>
      <vt:lpstr>Les 2 Jodendom, Holocaust, Antisemitisme </vt:lpstr>
      <vt:lpstr>Over de streep</vt:lpstr>
      <vt:lpstr>Waarom is de Holocaust nog relevant?</vt:lpstr>
      <vt:lpstr>Wat is ‘Joods zijn’?</vt:lpstr>
      <vt:lpstr>Wat is ‘Joods zijn’?</vt:lpstr>
      <vt:lpstr>Wat is ‘Joods zijn’?</vt:lpstr>
      <vt:lpstr>Reflectie les 2</vt:lpstr>
      <vt:lpstr>Les 3 Stichting Herdenkingsstenen</vt:lpstr>
      <vt:lpstr>Genocide</vt:lpstr>
      <vt:lpstr>De Verenigde Naties (VN)</vt:lpstr>
      <vt:lpstr>Genocide in 10 stappen</vt:lpstr>
      <vt:lpstr>Stichting Herdenkingsstenen</vt:lpstr>
      <vt:lpstr>Boek</vt:lpstr>
      <vt:lpstr>Eigen onderzoek: het gezicht achter de naam</vt:lpstr>
      <vt:lpstr>Uitwisseling</vt:lpstr>
      <vt:lpstr>Les 4 Wandeling langs de stenen</vt:lpstr>
      <vt:lpstr>Les 5 Gastspreker (via Landelijk Steunpunt Gastspreker WOII-heden)</vt:lpstr>
      <vt:lpstr>Leerdoelen les 5</vt:lpstr>
      <vt:lpstr>Voorbereiding gastdocent</vt:lpstr>
      <vt:lpstr>PowerPoint-presentatie</vt:lpstr>
      <vt:lpstr>Verboden voor joden</vt:lpstr>
      <vt:lpstr>Reflectie les 5</vt:lpstr>
      <vt:lpstr>       Les 6  Bezoek aan Nationaal Monument Kamp Amersfoort</vt:lpstr>
      <vt:lpstr>Les 7 Afronding, reflectie en evaluatie</vt:lpstr>
      <vt:lpstr>Kamp Amersfoort (vlak 5 herdenkingssteen)</vt:lpstr>
      <vt:lpstr>Eindreflectie</vt:lpstr>
      <vt:lpstr>Afronding</vt:lpstr>
    </vt:vector>
  </TitlesOfParts>
  <Company>Cito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Roel Bakker</dc:creator>
  <cp:lastModifiedBy>Timo V Dree</cp:lastModifiedBy>
  <cp:revision>5</cp:revision>
  <dcterms:created xsi:type="dcterms:W3CDTF">2026-06-07T20:01:15Z</dcterms:created>
  <dcterms:modified xsi:type="dcterms:W3CDTF">2026-06-22T14:40:10Z</dcterms:modified>
</cp:coreProperties>
</file>