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9" r:id="rId23"/>
    <p:sldId id="278" r:id="rId24"/>
    <p:sldId id="280" r:id="rId25"/>
    <p:sldId id="281" r:id="rId26"/>
    <p:sldId id="282" r:id="rId27"/>
    <p:sldId id="283" r:id="rId28"/>
    <p:sldId id="284" r:id="rId29"/>
    <p:sldId id="285" r:id="rId30"/>
    <p:sldId id="286" r:id="rId31"/>
    <p:sldId id="287" r:id="rId32"/>
    <p:sldId id="288" r:id="rId33"/>
    <p:sldId id="289" r:id="rId34"/>
    <p:sldId id="290" r:id="rId35"/>
    <p:sldId id="292" r:id="rId36"/>
    <p:sldId id="293"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el Bakker" userId="66f9ac9d-81d0-4acb-b101-db5c649fed5d" providerId="ADAL" clId="{84567D64-993E-4672-85C4-5CB72D1160AA}"/>
    <pc:docChg chg="undo custSel addSld delSld modSld sldOrd">
      <pc:chgData name="Roel Bakker" userId="66f9ac9d-81d0-4acb-b101-db5c649fed5d" providerId="ADAL" clId="{84567D64-993E-4672-85C4-5CB72D1160AA}" dt="2026-06-10T13:34:48.724" v="1995" actId="20577"/>
      <pc:docMkLst>
        <pc:docMk/>
      </pc:docMkLst>
      <pc:sldChg chg="addSp modSp add mod ord">
        <pc:chgData name="Roel Bakker" userId="66f9ac9d-81d0-4acb-b101-db5c649fed5d" providerId="ADAL" clId="{84567D64-993E-4672-85C4-5CB72D1160AA}" dt="2026-06-08T19:13:02.988" v="1944" actId="1076"/>
        <pc:sldMkLst>
          <pc:docMk/>
          <pc:sldMk cId="3802124061" sldId="262"/>
        </pc:sldMkLst>
        <pc:spChg chg="mod">
          <ac:chgData name="Roel Bakker" userId="66f9ac9d-81d0-4acb-b101-db5c649fed5d" providerId="ADAL" clId="{84567D64-993E-4672-85C4-5CB72D1160AA}" dt="2026-06-08T17:44:17.770" v="39"/>
          <ac:spMkLst>
            <pc:docMk/>
            <pc:sldMk cId="3802124061" sldId="262"/>
            <ac:spMk id="2" creationId="{959A4E94-273F-7A18-D488-648587445D44}"/>
          </ac:spMkLst>
        </pc:spChg>
        <pc:spChg chg="mod">
          <ac:chgData name="Roel Bakker" userId="66f9ac9d-81d0-4acb-b101-db5c649fed5d" providerId="ADAL" clId="{84567D64-993E-4672-85C4-5CB72D1160AA}" dt="2026-06-08T17:46:39.162" v="55" actId="120"/>
          <ac:spMkLst>
            <pc:docMk/>
            <pc:sldMk cId="3802124061" sldId="262"/>
            <ac:spMk id="7" creationId="{12B33CFE-1448-F9B2-98F0-BEE245F447FC}"/>
          </ac:spMkLst>
        </pc:spChg>
        <pc:picChg chg="add mod">
          <ac:chgData name="Roel Bakker" userId="66f9ac9d-81d0-4acb-b101-db5c649fed5d" providerId="ADAL" clId="{84567D64-993E-4672-85C4-5CB72D1160AA}" dt="2026-06-08T19:13:02.988" v="1944" actId="1076"/>
          <ac:picMkLst>
            <pc:docMk/>
            <pc:sldMk cId="3802124061" sldId="262"/>
            <ac:picMk id="3" creationId="{EB18B5CF-475D-657B-C90A-E2904F6D4FA4}"/>
          </ac:picMkLst>
        </pc:picChg>
      </pc:sldChg>
      <pc:sldChg chg="addSp modSp add mod ord">
        <pc:chgData name="Roel Bakker" userId="66f9ac9d-81d0-4acb-b101-db5c649fed5d" providerId="ADAL" clId="{84567D64-993E-4672-85C4-5CB72D1160AA}" dt="2026-06-08T17:48:27.307" v="89" actId="1076"/>
        <pc:sldMkLst>
          <pc:docMk/>
          <pc:sldMk cId="357431469" sldId="263"/>
        </pc:sldMkLst>
        <pc:spChg chg="mod">
          <ac:chgData name="Roel Bakker" userId="66f9ac9d-81d0-4acb-b101-db5c649fed5d" providerId="ADAL" clId="{84567D64-993E-4672-85C4-5CB72D1160AA}" dt="2026-06-08T17:48:09.878" v="86" actId="113"/>
          <ac:spMkLst>
            <pc:docMk/>
            <pc:sldMk cId="357431469" sldId="263"/>
            <ac:spMk id="2" creationId="{9BB48C7E-2B9B-FAA2-4339-8E55B344D490}"/>
          </ac:spMkLst>
        </pc:spChg>
        <pc:spChg chg="mod">
          <ac:chgData name="Roel Bakker" userId="66f9ac9d-81d0-4acb-b101-db5c649fed5d" providerId="ADAL" clId="{84567D64-993E-4672-85C4-5CB72D1160AA}" dt="2026-06-08T17:47:48.350" v="81" actId="20577"/>
          <ac:spMkLst>
            <pc:docMk/>
            <pc:sldMk cId="357431469" sldId="263"/>
            <ac:spMk id="7" creationId="{8F3C199A-5E49-4A88-09AE-4AFC2156AA34}"/>
          </ac:spMkLst>
        </pc:spChg>
        <pc:picChg chg="add mod">
          <ac:chgData name="Roel Bakker" userId="66f9ac9d-81d0-4acb-b101-db5c649fed5d" providerId="ADAL" clId="{84567D64-993E-4672-85C4-5CB72D1160AA}" dt="2026-06-08T17:48:27.307" v="89" actId="1076"/>
          <ac:picMkLst>
            <pc:docMk/>
            <pc:sldMk cId="357431469" sldId="263"/>
            <ac:picMk id="3" creationId="{97C9D937-5CB6-3C3D-2072-74DCA5AAA99E}"/>
          </ac:picMkLst>
        </pc:picChg>
      </pc:sldChg>
      <pc:sldChg chg="modSp add mod">
        <pc:chgData name="Roel Bakker" userId="66f9ac9d-81d0-4acb-b101-db5c649fed5d" providerId="ADAL" clId="{84567D64-993E-4672-85C4-5CB72D1160AA}" dt="2026-06-08T17:51:32.331" v="115" actId="6549"/>
        <pc:sldMkLst>
          <pc:docMk/>
          <pc:sldMk cId="3115509551" sldId="264"/>
        </pc:sldMkLst>
        <pc:spChg chg="mod">
          <ac:chgData name="Roel Bakker" userId="66f9ac9d-81d0-4acb-b101-db5c649fed5d" providerId="ADAL" clId="{84567D64-993E-4672-85C4-5CB72D1160AA}" dt="2026-06-08T17:51:32.331" v="115" actId="6549"/>
          <ac:spMkLst>
            <pc:docMk/>
            <pc:sldMk cId="3115509551" sldId="264"/>
            <ac:spMk id="2" creationId="{09F5B338-034E-F0DC-ADFB-C9DA977395DA}"/>
          </ac:spMkLst>
        </pc:spChg>
        <pc:spChg chg="mod">
          <ac:chgData name="Roel Bakker" userId="66f9ac9d-81d0-4acb-b101-db5c649fed5d" providerId="ADAL" clId="{84567D64-993E-4672-85C4-5CB72D1160AA}" dt="2026-06-08T17:50:58.384" v="105" actId="20577"/>
          <ac:spMkLst>
            <pc:docMk/>
            <pc:sldMk cId="3115509551" sldId="264"/>
            <ac:spMk id="7" creationId="{C7F3FA75-CFBF-D1FF-9D22-5C91D8A14F26}"/>
          </ac:spMkLst>
        </pc:spChg>
      </pc:sldChg>
      <pc:sldChg chg="modSp add mod ord">
        <pc:chgData name="Roel Bakker" userId="66f9ac9d-81d0-4acb-b101-db5c649fed5d" providerId="ADAL" clId="{84567D64-993E-4672-85C4-5CB72D1160AA}" dt="2026-06-08T17:54:12.002" v="213" actId="20577"/>
        <pc:sldMkLst>
          <pc:docMk/>
          <pc:sldMk cId="2564221177" sldId="265"/>
        </pc:sldMkLst>
        <pc:spChg chg="mod">
          <ac:chgData name="Roel Bakker" userId="66f9ac9d-81d0-4acb-b101-db5c649fed5d" providerId="ADAL" clId="{84567D64-993E-4672-85C4-5CB72D1160AA}" dt="2026-06-08T17:52:35.397" v="139" actId="6549"/>
          <ac:spMkLst>
            <pc:docMk/>
            <pc:sldMk cId="2564221177" sldId="265"/>
            <ac:spMk id="2" creationId="{B75633E5-8FE5-9391-5A9D-2E4E1DC986BF}"/>
          </ac:spMkLst>
        </pc:spChg>
        <pc:spChg chg="mod">
          <ac:chgData name="Roel Bakker" userId="66f9ac9d-81d0-4acb-b101-db5c649fed5d" providerId="ADAL" clId="{84567D64-993E-4672-85C4-5CB72D1160AA}" dt="2026-06-08T17:54:12.002" v="213" actId="20577"/>
          <ac:spMkLst>
            <pc:docMk/>
            <pc:sldMk cId="2564221177" sldId="265"/>
            <ac:spMk id="7" creationId="{2FA9B7E6-D17B-E6C0-CFFF-11636D427692}"/>
          </ac:spMkLst>
        </pc:spChg>
      </pc:sldChg>
      <pc:sldChg chg="modSp add mod">
        <pc:chgData name="Roel Bakker" userId="66f9ac9d-81d0-4acb-b101-db5c649fed5d" providerId="ADAL" clId="{84567D64-993E-4672-85C4-5CB72D1160AA}" dt="2026-06-10T07:24:27.212" v="1966" actId="20577"/>
        <pc:sldMkLst>
          <pc:docMk/>
          <pc:sldMk cId="20058923" sldId="266"/>
        </pc:sldMkLst>
        <pc:spChg chg="mod">
          <ac:chgData name="Roel Bakker" userId="66f9ac9d-81d0-4acb-b101-db5c649fed5d" providerId="ADAL" clId="{84567D64-993E-4672-85C4-5CB72D1160AA}" dt="2026-06-10T07:24:27.212" v="1966" actId="20577"/>
          <ac:spMkLst>
            <pc:docMk/>
            <pc:sldMk cId="20058923" sldId="266"/>
            <ac:spMk id="2" creationId="{C117B023-B0A2-17A1-39D5-0F34D47FCFBF}"/>
          </ac:spMkLst>
        </pc:spChg>
        <pc:spChg chg="mod">
          <ac:chgData name="Roel Bakker" userId="66f9ac9d-81d0-4acb-b101-db5c649fed5d" providerId="ADAL" clId="{84567D64-993E-4672-85C4-5CB72D1160AA}" dt="2026-06-08T17:56:23.951" v="228" actId="20577"/>
          <ac:spMkLst>
            <pc:docMk/>
            <pc:sldMk cId="20058923" sldId="266"/>
            <ac:spMk id="7" creationId="{9BDD1B76-04E4-E4EA-2E4A-A8B2CFBC19D3}"/>
          </ac:spMkLst>
        </pc:spChg>
      </pc:sldChg>
      <pc:sldChg chg="modSp add del mod">
        <pc:chgData name="Roel Bakker" userId="66f9ac9d-81d0-4acb-b101-db5c649fed5d" providerId="ADAL" clId="{84567D64-993E-4672-85C4-5CB72D1160AA}" dt="2026-06-08T18:18:36.809" v="459" actId="47"/>
        <pc:sldMkLst>
          <pc:docMk/>
          <pc:sldMk cId="3608200167" sldId="267"/>
        </pc:sldMkLst>
      </pc:sldChg>
      <pc:sldChg chg="modSp add mod">
        <pc:chgData name="Roel Bakker" userId="66f9ac9d-81d0-4acb-b101-db5c649fed5d" providerId="ADAL" clId="{84567D64-993E-4672-85C4-5CB72D1160AA}" dt="2026-06-08T18:09:49.449" v="308" actId="27636"/>
        <pc:sldMkLst>
          <pc:docMk/>
          <pc:sldMk cId="1942503942" sldId="268"/>
        </pc:sldMkLst>
        <pc:spChg chg="mod">
          <ac:chgData name="Roel Bakker" userId="66f9ac9d-81d0-4acb-b101-db5c649fed5d" providerId="ADAL" clId="{84567D64-993E-4672-85C4-5CB72D1160AA}" dt="2026-06-08T18:09:49.449" v="308" actId="27636"/>
          <ac:spMkLst>
            <pc:docMk/>
            <pc:sldMk cId="1942503942" sldId="268"/>
            <ac:spMk id="2" creationId="{5555434F-FD5C-4612-F026-17AB5FD5101A}"/>
          </ac:spMkLst>
        </pc:spChg>
      </pc:sldChg>
      <pc:sldChg chg="modSp add mod ord">
        <pc:chgData name="Roel Bakker" userId="66f9ac9d-81d0-4acb-b101-db5c649fed5d" providerId="ADAL" clId="{84567D64-993E-4672-85C4-5CB72D1160AA}" dt="2026-06-08T18:11:25.625" v="342" actId="122"/>
        <pc:sldMkLst>
          <pc:docMk/>
          <pc:sldMk cId="3372583895" sldId="269"/>
        </pc:sldMkLst>
        <pc:spChg chg="mod">
          <ac:chgData name="Roel Bakker" userId="66f9ac9d-81d0-4acb-b101-db5c649fed5d" providerId="ADAL" clId="{84567D64-993E-4672-85C4-5CB72D1160AA}" dt="2026-06-08T18:11:25.625" v="342" actId="122"/>
          <ac:spMkLst>
            <pc:docMk/>
            <pc:sldMk cId="3372583895" sldId="269"/>
            <ac:spMk id="2" creationId="{CE68B61A-E528-4D2C-881B-D7F207C7BE78}"/>
          </ac:spMkLst>
        </pc:spChg>
        <pc:spChg chg="mod">
          <ac:chgData name="Roel Bakker" userId="66f9ac9d-81d0-4acb-b101-db5c649fed5d" providerId="ADAL" clId="{84567D64-993E-4672-85C4-5CB72D1160AA}" dt="2026-06-08T18:11:08.731" v="337" actId="313"/>
          <ac:spMkLst>
            <pc:docMk/>
            <pc:sldMk cId="3372583895" sldId="269"/>
            <ac:spMk id="7" creationId="{69895E8F-1ED4-E666-221E-6B342BDE67A5}"/>
          </ac:spMkLst>
        </pc:spChg>
      </pc:sldChg>
      <pc:sldChg chg="addSp modSp add mod">
        <pc:chgData name="Roel Bakker" userId="66f9ac9d-81d0-4acb-b101-db5c649fed5d" providerId="ADAL" clId="{84567D64-993E-4672-85C4-5CB72D1160AA}" dt="2026-06-08T18:13:17.848" v="367" actId="20577"/>
        <pc:sldMkLst>
          <pc:docMk/>
          <pc:sldMk cId="2207854393" sldId="270"/>
        </pc:sldMkLst>
        <pc:spChg chg="mod">
          <ac:chgData name="Roel Bakker" userId="66f9ac9d-81d0-4acb-b101-db5c649fed5d" providerId="ADAL" clId="{84567D64-993E-4672-85C4-5CB72D1160AA}" dt="2026-06-08T18:13:17.848" v="367" actId="20577"/>
          <ac:spMkLst>
            <pc:docMk/>
            <pc:sldMk cId="2207854393" sldId="270"/>
            <ac:spMk id="2" creationId="{C698E238-EC84-6FB0-5D8B-1DC706BFE8B6}"/>
          </ac:spMkLst>
        </pc:spChg>
        <pc:picChg chg="add mod">
          <ac:chgData name="Roel Bakker" userId="66f9ac9d-81d0-4acb-b101-db5c649fed5d" providerId="ADAL" clId="{84567D64-993E-4672-85C4-5CB72D1160AA}" dt="2026-06-08T18:13:01.943" v="354" actId="1076"/>
          <ac:picMkLst>
            <pc:docMk/>
            <pc:sldMk cId="2207854393" sldId="270"/>
            <ac:picMk id="3" creationId="{BD876F27-7B5F-E2A5-EEA0-D733B0E795CD}"/>
          </ac:picMkLst>
        </pc:picChg>
      </pc:sldChg>
      <pc:sldChg chg="addSp modSp add mod modAnim">
        <pc:chgData name="Roel Bakker" userId="66f9ac9d-81d0-4acb-b101-db5c649fed5d" providerId="ADAL" clId="{84567D64-993E-4672-85C4-5CB72D1160AA}" dt="2026-06-08T18:15:37.839" v="386" actId="113"/>
        <pc:sldMkLst>
          <pc:docMk/>
          <pc:sldMk cId="3923132839" sldId="271"/>
        </pc:sldMkLst>
        <pc:spChg chg="mod">
          <ac:chgData name="Roel Bakker" userId="66f9ac9d-81d0-4acb-b101-db5c649fed5d" providerId="ADAL" clId="{84567D64-993E-4672-85C4-5CB72D1160AA}" dt="2026-06-08T18:15:37.839" v="386" actId="113"/>
          <ac:spMkLst>
            <pc:docMk/>
            <pc:sldMk cId="3923132839" sldId="271"/>
            <ac:spMk id="2" creationId="{96DDB0C8-2C58-7875-033D-C729592D1166}"/>
          </ac:spMkLst>
        </pc:spChg>
        <pc:picChg chg="add mod">
          <ac:chgData name="Roel Bakker" userId="66f9ac9d-81d0-4acb-b101-db5c649fed5d" providerId="ADAL" clId="{84567D64-993E-4672-85C4-5CB72D1160AA}" dt="2026-06-08T18:15:32.942" v="385" actId="1076"/>
          <ac:picMkLst>
            <pc:docMk/>
            <pc:sldMk cId="3923132839" sldId="271"/>
            <ac:picMk id="3" creationId="{5BB1A632-A1D8-B4AF-D929-5C584A67CC30}"/>
          </ac:picMkLst>
        </pc:picChg>
      </pc:sldChg>
      <pc:sldChg chg="modSp add mod ord">
        <pc:chgData name="Roel Bakker" userId="66f9ac9d-81d0-4acb-b101-db5c649fed5d" providerId="ADAL" clId="{84567D64-993E-4672-85C4-5CB72D1160AA}" dt="2026-06-08T18:18:07.044" v="458" actId="6549"/>
        <pc:sldMkLst>
          <pc:docMk/>
          <pc:sldMk cId="3027010389" sldId="272"/>
        </pc:sldMkLst>
        <pc:spChg chg="mod">
          <ac:chgData name="Roel Bakker" userId="66f9ac9d-81d0-4acb-b101-db5c649fed5d" providerId="ADAL" clId="{84567D64-993E-4672-85C4-5CB72D1160AA}" dt="2026-06-08T18:18:07.044" v="458" actId="6549"/>
          <ac:spMkLst>
            <pc:docMk/>
            <pc:sldMk cId="3027010389" sldId="272"/>
            <ac:spMk id="2" creationId="{7C1C8B36-69FB-BB48-BD2E-C79DFD8D1085}"/>
          </ac:spMkLst>
        </pc:spChg>
        <pc:spChg chg="mod">
          <ac:chgData name="Roel Bakker" userId="66f9ac9d-81d0-4acb-b101-db5c649fed5d" providerId="ADAL" clId="{84567D64-993E-4672-85C4-5CB72D1160AA}" dt="2026-06-08T18:16:40.352" v="425" actId="20577"/>
          <ac:spMkLst>
            <pc:docMk/>
            <pc:sldMk cId="3027010389" sldId="272"/>
            <ac:spMk id="7" creationId="{F401CAE8-52DE-73BE-62B9-95FD0C724104}"/>
          </ac:spMkLst>
        </pc:spChg>
      </pc:sldChg>
      <pc:sldChg chg="addSp delSp modSp add mod">
        <pc:chgData name="Roel Bakker" userId="66f9ac9d-81d0-4acb-b101-db5c649fed5d" providerId="ADAL" clId="{84567D64-993E-4672-85C4-5CB72D1160AA}" dt="2026-06-08T18:24:33.637" v="628" actId="478"/>
        <pc:sldMkLst>
          <pc:docMk/>
          <pc:sldMk cId="2646738680" sldId="273"/>
        </pc:sldMkLst>
        <pc:spChg chg="mod">
          <ac:chgData name="Roel Bakker" userId="66f9ac9d-81d0-4acb-b101-db5c649fed5d" providerId="ADAL" clId="{84567D64-993E-4672-85C4-5CB72D1160AA}" dt="2026-06-08T18:22:12.053" v="550" actId="20577"/>
          <ac:spMkLst>
            <pc:docMk/>
            <pc:sldMk cId="2646738680" sldId="273"/>
            <ac:spMk id="2" creationId="{D782B92F-3B5F-DDD6-596B-EC5B3162D4AF}"/>
          </ac:spMkLst>
        </pc:spChg>
        <pc:spChg chg="mod">
          <ac:chgData name="Roel Bakker" userId="66f9ac9d-81d0-4acb-b101-db5c649fed5d" providerId="ADAL" clId="{84567D64-993E-4672-85C4-5CB72D1160AA}" dt="2026-06-08T18:23:07.680" v="595" actId="20577"/>
          <ac:spMkLst>
            <pc:docMk/>
            <pc:sldMk cId="2646738680" sldId="273"/>
            <ac:spMk id="7" creationId="{9690D648-DBD8-73EC-652B-7695634499F3}"/>
          </ac:spMkLst>
        </pc:spChg>
      </pc:sldChg>
      <pc:sldChg chg="addSp modSp add mod ord">
        <pc:chgData name="Roel Bakker" userId="66f9ac9d-81d0-4acb-b101-db5c649fed5d" providerId="ADAL" clId="{84567D64-993E-4672-85C4-5CB72D1160AA}" dt="2026-06-08T18:24:53.748" v="632" actId="1076"/>
        <pc:sldMkLst>
          <pc:docMk/>
          <pc:sldMk cId="2957121159" sldId="274"/>
        </pc:sldMkLst>
        <pc:spChg chg="mod">
          <ac:chgData name="Roel Bakker" userId="66f9ac9d-81d0-4acb-b101-db5c649fed5d" providerId="ADAL" clId="{84567D64-993E-4672-85C4-5CB72D1160AA}" dt="2026-06-08T18:23:58.944" v="600"/>
          <ac:spMkLst>
            <pc:docMk/>
            <pc:sldMk cId="2957121159" sldId="274"/>
            <ac:spMk id="2" creationId="{85215B44-3FD1-C2A1-984D-C9C07BA8739B}"/>
          </ac:spMkLst>
        </pc:spChg>
        <pc:spChg chg="mod">
          <ac:chgData name="Roel Bakker" userId="66f9ac9d-81d0-4acb-b101-db5c649fed5d" providerId="ADAL" clId="{84567D64-993E-4672-85C4-5CB72D1160AA}" dt="2026-06-08T18:24:18.671" v="627" actId="20577"/>
          <ac:spMkLst>
            <pc:docMk/>
            <pc:sldMk cId="2957121159" sldId="274"/>
            <ac:spMk id="7" creationId="{32244706-2D41-900A-2349-C3B4966362F2}"/>
          </ac:spMkLst>
        </pc:spChg>
        <pc:picChg chg="add mod">
          <ac:chgData name="Roel Bakker" userId="66f9ac9d-81d0-4acb-b101-db5c649fed5d" providerId="ADAL" clId="{84567D64-993E-4672-85C4-5CB72D1160AA}" dt="2026-06-08T18:24:53.748" v="632" actId="1076"/>
          <ac:picMkLst>
            <pc:docMk/>
            <pc:sldMk cId="2957121159" sldId="274"/>
            <ac:picMk id="3" creationId="{1D82AFD9-1472-B823-8F54-9CB91412967E}"/>
          </ac:picMkLst>
        </pc:picChg>
      </pc:sldChg>
      <pc:sldChg chg="addSp modSp add mod ord modAnim">
        <pc:chgData name="Roel Bakker" userId="66f9ac9d-81d0-4acb-b101-db5c649fed5d" providerId="ADAL" clId="{84567D64-993E-4672-85C4-5CB72D1160AA}" dt="2026-06-08T18:28:25.462" v="692" actId="1076"/>
        <pc:sldMkLst>
          <pc:docMk/>
          <pc:sldMk cId="2665345855" sldId="275"/>
        </pc:sldMkLst>
        <pc:spChg chg="mod">
          <ac:chgData name="Roel Bakker" userId="66f9ac9d-81d0-4acb-b101-db5c649fed5d" providerId="ADAL" clId="{84567D64-993E-4672-85C4-5CB72D1160AA}" dt="2026-06-08T18:27:35.920" v="687" actId="20577"/>
          <ac:spMkLst>
            <pc:docMk/>
            <pc:sldMk cId="2665345855" sldId="275"/>
            <ac:spMk id="2" creationId="{48C99080-6776-573A-83C4-3FE7287BDE7D}"/>
          </ac:spMkLst>
        </pc:spChg>
        <pc:spChg chg="mod">
          <ac:chgData name="Roel Bakker" userId="66f9ac9d-81d0-4acb-b101-db5c649fed5d" providerId="ADAL" clId="{84567D64-993E-4672-85C4-5CB72D1160AA}" dt="2026-06-08T18:27:04.764" v="677" actId="20577"/>
          <ac:spMkLst>
            <pc:docMk/>
            <pc:sldMk cId="2665345855" sldId="275"/>
            <ac:spMk id="7" creationId="{368372EF-0857-D44D-231D-EBCB72DF3661}"/>
          </ac:spMkLst>
        </pc:spChg>
        <pc:picChg chg="add mod">
          <ac:chgData name="Roel Bakker" userId="66f9ac9d-81d0-4acb-b101-db5c649fed5d" providerId="ADAL" clId="{84567D64-993E-4672-85C4-5CB72D1160AA}" dt="2026-06-08T18:28:25.462" v="692" actId="1076"/>
          <ac:picMkLst>
            <pc:docMk/>
            <pc:sldMk cId="2665345855" sldId="275"/>
            <ac:picMk id="3" creationId="{E756C0E2-248F-CA4B-F923-C1BBFAE50A6D}"/>
          </ac:picMkLst>
        </pc:picChg>
      </pc:sldChg>
      <pc:sldChg chg="addSp modSp add mod ord">
        <pc:chgData name="Roel Bakker" userId="66f9ac9d-81d0-4acb-b101-db5c649fed5d" providerId="ADAL" clId="{84567D64-993E-4672-85C4-5CB72D1160AA}" dt="2026-06-08T18:31:48.054" v="820" actId="122"/>
        <pc:sldMkLst>
          <pc:docMk/>
          <pc:sldMk cId="655061607" sldId="276"/>
        </pc:sldMkLst>
        <pc:spChg chg="mod">
          <ac:chgData name="Roel Bakker" userId="66f9ac9d-81d0-4acb-b101-db5c649fed5d" providerId="ADAL" clId="{84567D64-993E-4672-85C4-5CB72D1160AA}" dt="2026-06-08T18:31:48.054" v="820" actId="122"/>
          <ac:spMkLst>
            <pc:docMk/>
            <pc:sldMk cId="655061607" sldId="276"/>
            <ac:spMk id="2" creationId="{67AB07FC-A561-BEA1-EFCA-1698E764F33B}"/>
          </ac:spMkLst>
        </pc:spChg>
        <pc:spChg chg="mod">
          <ac:chgData name="Roel Bakker" userId="66f9ac9d-81d0-4acb-b101-db5c649fed5d" providerId="ADAL" clId="{84567D64-993E-4672-85C4-5CB72D1160AA}" dt="2026-06-08T18:29:12.855" v="732" actId="20577"/>
          <ac:spMkLst>
            <pc:docMk/>
            <pc:sldMk cId="655061607" sldId="276"/>
            <ac:spMk id="7" creationId="{D85D3852-5816-E184-B8B3-268ADCDBEC6E}"/>
          </ac:spMkLst>
        </pc:spChg>
      </pc:sldChg>
      <pc:sldChg chg="addSp delSp modSp add mod ord">
        <pc:chgData name="Roel Bakker" userId="66f9ac9d-81d0-4acb-b101-db5c649fed5d" providerId="ADAL" clId="{84567D64-993E-4672-85C4-5CB72D1160AA}" dt="2026-06-08T18:35:50.815" v="898" actId="1076"/>
        <pc:sldMkLst>
          <pc:docMk/>
          <pc:sldMk cId="3504013476" sldId="277"/>
        </pc:sldMkLst>
        <pc:spChg chg="mod">
          <ac:chgData name="Roel Bakker" userId="66f9ac9d-81d0-4acb-b101-db5c649fed5d" providerId="ADAL" clId="{84567D64-993E-4672-85C4-5CB72D1160AA}" dt="2026-06-08T18:32:52.173" v="875" actId="20577"/>
          <ac:spMkLst>
            <pc:docMk/>
            <pc:sldMk cId="3504013476" sldId="277"/>
            <ac:spMk id="7" creationId="{93CCC62E-ED6E-99C6-9831-31219E0B643D}"/>
          </ac:spMkLst>
        </pc:spChg>
        <pc:picChg chg="add mod">
          <ac:chgData name="Roel Bakker" userId="66f9ac9d-81d0-4acb-b101-db5c649fed5d" providerId="ADAL" clId="{84567D64-993E-4672-85C4-5CB72D1160AA}" dt="2026-06-08T18:34:14.119" v="888" actId="1076"/>
          <ac:picMkLst>
            <pc:docMk/>
            <pc:sldMk cId="3504013476" sldId="277"/>
            <ac:picMk id="16" creationId="{A536DEEA-9117-5573-ACF6-03073DAFCAD7}"/>
          </ac:picMkLst>
        </pc:picChg>
        <pc:picChg chg="add mod">
          <ac:chgData name="Roel Bakker" userId="66f9ac9d-81d0-4acb-b101-db5c649fed5d" providerId="ADAL" clId="{84567D64-993E-4672-85C4-5CB72D1160AA}" dt="2026-06-08T18:35:23.565" v="895" actId="1076"/>
          <ac:picMkLst>
            <pc:docMk/>
            <pc:sldMk cId="3504013476" sldId="277"/>
            <ac:picMk id="17" creationId="{1C463FD2-C70F-5894-2FF8-0AAF7BAE818E}"/>
          </ac:picMkLst>
        </pc:picChg>
        <pc:picChg chg="add mod">
          <ac:chgData name="Roel Bakker" userId="66f9ac9d-81d0-4acb-b101-db5c649fed5d" providerId="ADAL" clId="{84567D64-993E-4672-85C4-5CB72D1160AA}" dt="2026-06-08T18:35:10.661" v="894" actId="1076"/>
          <ac:picMkLst>
            <pc:docMk/>
            <pc:sldMk cId="3504013476" sldId="277"/>
            <ac:picMk id="18" creationId="{81D0D0AE-2242-6DB2-4749-3EC48E8855F1}"/>
          </ac:picMkLst>
        </pc:picChg>
        <pc:picChg chg="add mod">
          <ac:chgData name="Roel Bakker" userId="66f9ac9d-81d0-4acb-b101-db5c649fed5d" providerId="ADAL" clId="{84567D64-993E-4672-85C4-5CB72D1160AA}" dt="2026-06-08T18:35:50.815" v="898" actId="1076"/>
          <ac:picMkLst>
            <pc:docMk/>
            <pc:sldMk cId="3504013476" sldId="277"/>
            <ac:picMk id="19" creationId="{CDA27B41-A039-8E2B-43C5-5E1C02766764}"/>
          </ac:picMkLst>
        </pc:picChg>
      </pc:sldChg>
      <pc:sldChg chg="modSp add mod ord">
        <pc:chgData name="Roel Bakker" userId="66f9ac9d-81d0-4acb-b101-db5c649fed5d" providerId="ADAL" clId="{84567D64-993E-4672-85C4-5CB72D1160AA}" dt="2026-06-08T18:42:43.192" v="1049"/>
        <pc:sldMkLst>
          <pc:docMk/>
          <pc:sldMk cId="927886309" sldId="278"/>
        </pc:sldMkLst>
        <pc:spChg chg="mod">
          <ac:chgData name="Roel Bakker" userId="66f9ac9d-81d0-4acb-b101-db5c649fed5d" providerId="ADAL" clId="{84567D64-993E-4672-85C4-5CB72D1160AA}" dt="2026-06-08T18:38:19.496" v="981" actId="15"/>
          <ac:spMkLst>
            <pc:docMk/>
            <pc:sldMk cId="927886309" sldId="278"/>
            <ac:spMk id="2" creationId="{FFD22AE6-E6C4-B1E4-5A03-1A86EAA089C9}"/>
          </ac:spMkLst>
        </pc:spChg>
        <pc:spChg chg="mod">
          <ac:chgData name="Roel Bakker" userId="66f9ac9d-81d0-4acb-b101-db5c649fed5d" providerId="ADAL" clId="{84567D64-993E-4672-85C4-5CB72D1160AA}" dt="2026-06-08T18:37:34.135" v="953" actId="20577"/>
          <ac:spMkLst>
            <pc:docMk/>
            <pc:sldMk cId="927886309" sldId="278"/>
            <ac:spMk id="7" creationId="{307921F3-95F1-E07A-1150-44F8D362EBED}"/>
          </ac:spMkLst>
        </pc:spChg>
      </pc:sldChg>
      <pc:sldChg chg="addSp modSp add mod">
        <pc:chgData name="Roel Bakker" userId="66f9ac9d-81d0-4acb-b101-db5c649fed5d" providerId="ADAL" clId="{84567D64-993E-4672-85C4-5CB72D1160AA}" dt="2026-06-10T13:31:45.082" v="1967" actId="14100"/>
        <pc:sldMkLst>
          <pc:docMk/>
          <pc:sldMk cId="1436564355" sldId="279"/>
        </pc:sldMkLst>
        <pc:spChg chg="mod">
          <ac:chgData name="Roel Bakker" userId="66f9ac9d-81d0-4acb-b101-db5c649fed5d" providerId="ADAL" clId="{84567D64-993E-4672-85C4-5CB72D1160AA}" dt="2026-06-08T18:36:30.565" v="899" actId="20577"/>
          <ac:spMkLst>
            <pc:docMk/>
            <pc:sldMk cId="1436564355" sldId="279"/>
            <ac:spMk id="2" creationId="{8742B2AE-3299-747C-9A97-B407F72BA472}"/>
          </ac:spMkLst>
        </pc:spChg>
        <pc:spChg chg="mod">
          <ac:chgData name="Roel Bakker" userId="66f9ac9d-81d0-4acb-b101-db5c649fed5d" providerId="ADAL" clId="{84567D64-993E-4672-85C4-5CB72D1160AA}" dt="2026-06-08T18:36:36.139" v="903" actId="20577"/>
          <ac:spMkLst>
            <pc:docMk/>
            <pc:sldMk cId="1436564355" sldId="279"/>
            <ac:spMk id="7" creationId="{272AE3A1-9AAD-6F2D-15AB-3A88BB17F8E6}"/>
          </ac:spMkLst>
        </pc:spChg>
        <pc:picChg chg="add mod">
          <ac:chgData name="Roel Bakker" userId="66f9ac9d-81d0-4acb-b101-db5c649fed5d" providerId="ADAL" clId="{84567D64-993E-4672-85C4-5CB72D1160AA}" dt="2026-06-10T13:31:45.082" v="1967" actId="14100"/>
          <ac:picMkLst>
            <pc:docMk/>
            <pc:sldMk cId="1436564355" sldId="279"/>
            <ac:picMk id="3" creationId="{9CC25603-09E4-4A30-4A9E-64C3D7E7D027}"/>
          </ac:picMkLst>
        </pc:picChg>
      </pc:sldChg>
      <pc:sldChg chg="addSp modSp add mod">
        <pc:chgData name="Roel Bakker" userId="66f9ac9d-81d0-4acb-b101-db5c649fed5d" providerId="ADAL" clId="{84567D64-993E-4672-85C4-5CB72D1160AA}" dt="2026-06-08T18:40:24.151" v="1000" actId="1076"/>
        <pc:sldMkLst>
          <pc:docMk/>
          <pc:sldMk cId="1374871663" sldId="280"/>
        </pc:sldMkLst>
        <pc:spChg chg="mod">
          <ac:chgData name="Roel Bakker" userId="66f9ac9d-81d0-4acb-b101-db5c649fed5d" providerId="ADAL" clId="{84567D64-993E-4672-85C4-5CB72D1160AA}" dt="2026-06-08T18:39:45.655" v="984"/>
          <ac:spMkLst>
            <pc:docMk/>
            <pc:sldMk cId="1374871663" sldId="280"/>
            <ac:spMk id="2" creationId="{DE92CEBA-000F-7391-2011-6FF428B29A16}"/>
          </ac:spMkLst>
        </pc:spChg>
        <pc:spChg chg="mod">
          <ac:chgData name="Roel Bakker" userId="66f9ac9d-81d0-4acb-b101-db5c649fed5d" providerId="ADAL" clId="{84567D64-993E-4672-85C4-5CB72D1160AA}" dt="2026-06-08T18:40:01.761" v="998" actId="20577"/>
          <ac:spMkLst>
            <pc:docMk/>
            <pc:sldMk cId="1374871663" sldId="280"/>
            <ac:spMk id="7" creationId="{7B8B26B2-EA9A-A0B4-F885-0CCE5FC68AD4}"/>
          </ac:spMkLst>
        </pc:spChg>
        <pc:picChg chg="add mod">
          <ac:chgData name="Roel Bakker" userId="66f9ac9d-81d0-4acb-b101-db5c649fed5d" providerId="ADAL" clId="{84567D64-993E-4672-85C4-5CB72D1160AA}" dt="2026-06-08T18:40:24.151" v="1000" actId="1076"/>
          <ac:picMkLst>
            <pc:docMk/>
            <pc:sldMk cId="1374871663" sldId="280"/>
            <ac:picMk id="3" creationId="{72AFB279-72E9-493E-0771-3B0385D71DF6}"/>
          </ac:picMkLst>
        </pc:picChg>
      </pc:sldChg>
      <pc:sldChg chg="addSp modSp add mod">
        <pc:chgData name="Roel Bakker" userId="66f9ac9d-81d0-4acb-b101-db5c649fed5d" providerId="ADAL" clId="{84567D64-993E-4672-85C4-5CB72D1160AA}" dt="2026-06-08T18:42:20.652" v="1046" actId="20577"/>
        <pc:sldMkLst>
          <pc:docMk/>
          <pc:sldMk cId="2802549679" sldId="281"/>
        </pc:sldMkLst>
        <pc:spChg chg="mod">
          <ac:chgData name="Roel Bakker" userId="66f9ac9d-81d0-4acb-b101-db5c649fed5d" providerId="ADAL" clId="{84567D64-993E-4672-85C4-5CB72D1160AA}" dt="2026-06-08T18:41:17.882" v="1034" actId="20577"/>
          <ac:spMkLst>
            <pc:docMk/>
            <pc:sldMk cId="2802549679" sldId="281"/>
            <ac:spMk id="2" creationId="{C34A9CA9-B443-C64E-FA70-B8FE38CD33F7}"/>
          </ac:spMkLst>
        </pc:spChg>
        <pc:spChg chg="mod">
          <ac:chgData name="Roel Bakker" userId="66f9ac9d-81d0-4acb-b101-db5c649fed5d" providerId="ADAL" clId="{84567D64-993E-4672-85C4-5CB72D1160AA}" dt="2026-06-08T18:41:14.127" v="1033" actId="20577"/>
          <ac:spMkLst>
            <pc:docMk/>
            <pc:sldMk cId="2802549679" sldId="281"/>
            <ac:spMk id="7" creationId="{348866CE-4843-E1F4-18F4-AA3D1B5BE111}"/>
          </ac:spMkLst>
        </pc:spChg>
        <pc:graphicFrameChg chg="add mod">
          <ac:chgData name="Roel Bakker" userId="66f9ac9d-81d0-4acb-b101-db5c649fed5d" providerId="ADAL" clId="{84567D64-993E-4672-85C4-5CB72D1160AA}" dt="2026-06-08T18:42:20.652" v="1046" actId="20577"/>
          <ac:graphicFrameMkLst>
            <pc:docMk/>
            <pc:sldMk cId="2802549679" sldId="281"/>
            <ac:graphicFrameMk id="3" creationId="{A987DB21-AFFA-B832-2DDF-EE38CE929CB9}"/>
          </ac:graphicFrameMkLst>
        </pc:graphicFrameChg>
      </pc:sldChg>
      <pc:sldChg chg="addSp delSp modSp add mod ord">
        <pc:chgData name="Roel Bakker" userId="66f9ac9d-81d0-4acb-b101-db5c649fed5d" providerId="ADAL" clId="{84567D64-993E-4672-85C4-5CB72D1160AA}" dt="2026-06-08T18:47:43.206" v="1229" actId="1076"/>
        <pc:sldMkLst>
          <pc:docMk/>
          <pc:sldMk cId="3928885740" sldId="282"/>
        </pc:sldMkLst>
        <pc:spChg chg="mod">
          <ac:chgData name="Roel Bakker" userId="66f9ac9d-81d0-4acb-b101-db5c649fed5d" providerId="ADAL" clId="{84567D64-993E-4672-85C4-5CB72D1160AA}" dt="2026-06-08T18:44:57.906" v="1217"/>
          <ac:spMkLst>
            <pc:docMk/>
            <pc:sldMk cId="3928885740" sldId="282"/>
            <ac:spMk id="2" creationId="{F0CA3C91-D238-89CB-62DC-A0C083EAAC5E}"/>
          </ac:spMkLst>
        </pc:spChg>
        <pc:spChg chg="mod">
          <ac:chgData name="Roel Bakker" userId="66f9ac9d-81d0-4acb-b101-db5c649fed5d" providerId="ADAL" clId="{84567D64-993E-4672-85C4-5CB72D1160AA}" dt="2026-06-08T18:44:52.124" v="1215" actId="6549"/>
          <ac:spMkLst>
            <pc:docMk/>
            <pc:sldMk cId="3928885740" sldId="282"/>
            <ac:spMk id="7" creationId="{29D92EF5-A3F5-C306-08E9-7B110A02CE02}"/>
          </ac:spMkLst>
        </pc:spChg>
        <pc:picChg chg="add mod">
          <ac:chgData name="Roel Bakker" userId="66f9ac9d-81d0-4acb-b101-db5c649fed5d" providerId="ADAL" clId="{84567D64-993E-4672-85C4-5CB72D1160AA}" dt="2026-06-08T18:47:43.206" v="1229" actId="1076"/>
          <ac:picMkLst>
            <pc:docMk/>
            <pc:sldMk cId="3928885740" sldId="282"/>
            <ac:picMk id="19" creationId="{F7B90747-F34F-F4FC-5C58-BBB43B548771}"/>
          </ac:picMkLst>
        </pc:picChg>
      </pc:sldChg>
      <pc:sldChg chg="modSp add mod ord">
        <pc:chgData name="Roel Bakker" userId="66f9ac9d-81d0-4acb-b101-db5c649fed5d" providerId="ADAL" clId="{84567D64-993E-4672-85C4-5CB72D1160AA}" dt="2026-06-08T18:49:04.105" v="1252" actId="20577"/>
        <pc:sldMkLst>
          <pc:docMk/>
          <pc:sldMk cId="4236702124" sldId="283"/>
        </pc:sldMkLst>
        <pc:spChg chg="mod">
          <ac:chgData name="Roel Bakker" userId="66f9ac9d-81d0-4acb-b101-db5c649fed5d" providerId="ADAL" clId="{84567D64-993E-4672-85C4-5CB72D1160AA}" dt="2026-06-08T18:49:04.105" v="1252" actId="20577"/>
          <ac:spMkLst>
            <pc:docMk/>
            <pc:sldMk cId="4236702124" sldId="283"/>
            <ac:spMk id="2" creationId="{E634EF43-F757-B139-63E5-C38C7E1A5C11}"/>
          </ac:spMkLst>
        </pc:spChg>
        <pc:spChg chg="mod">
          <ac:chgData name="Roel Bakker" userId="66f9ac9d-81d0-4acb-b101-db5c649fed5d" providerId="ADAL" clId="{84567D64-993E-4672-85C4-5CB72D1160AA}" dt="2026-06-08T18:48:44.795" v="1248" actId="20577"/>
          <ac:spMkLst>
            <pc:docMk/>
            <pc:sldMk cId="4236702124" sldId="283"/>
            <ac:spMk id="7" creationId="{F23202A0-E870-7B02-9035-2E951E87BA48}"/>
          </ac:spMkLst>
        </pc:spChg>
      </pc:sldChg>
      <pc:sldChg chg="addSp delSp modSp add mod ord">
        <pc:chgData name="Roel Bakker" userId="66f9ac9d-81d0-4acb-b101-db5c649fed5d" providerId="ADAL" clId="{84567D64-993E-4672-85C4-5CB72D1160AA}" dt="2026-06-08T18:56:25.172" v="1409"/>
        <pc:sldMkLst>
          <pc:docMk/>
          <pc:sldMk cId="2961386576" sldId="284"/>
        </pc:sldMkLst>
        <pc:spChg chg="mod">
          <ac:chgData name="Roel Bakker" userId="66f9ac9d-81d0-4acb-b101-db5c649fed5d" providerId="ADAL" clId="{84567D64-993E-4672-85C4-5CB72D1160AA}" dt="2026-06-08T18:55:06.911" v="1397" actId="20577"/>
          <ac:spMkLst>
            <pc:docMk/>
            <pc:sldMk cId="2961386576" sldId="284"/>
            <ac:spMk id="2" creationId="{B2D9CBBE-6459-7F8E-A5C3-45D1E0680110}"/>
          </ac:spMkLst>
        </pc:spChg>
        <pc:spChg chg="mod">
          <ac:chgData name="Roel Bakker" userId="66f9ac9d-81d0-4acb-b101-db5c649fed5d" providerId="ADAL" clId="{84567D64-993E-4672-85C4-5CB72D1160AA}" dt="2026-06-08T18:55:15.595" v="1399" actId="122"/>
          <ac:spMkLst>
            <pc:docMk/>
            <pc:sldMk cId="2961386576" sldId="284"/>
            <ac:spMk id="7" creationId="{A49046A5-26F2-21D1-AE39-5817525B3830}"/>
          </ac:spMkLst>
        </pc:spChg>
        <pc:picChg chg="add mod">
          <ac:chgData name="Roel Bakker" userId="66f9ac9d-81d0-4acb-b101-db5c649fed5d" providerId="ADAL" clId="{84567D64-993E-4672-85C4-5CB72D1160AA}" dt="2026-06-08T18:55:10.985" v="1398" actId="1076"/>
          <ac:picMkLst>
            <pc:docMk/>
            <pc:sldMk cId="2961386576" sldId="284"/>
            <ac:picMk id="3" creationId="{6099FACC-E4E0-C411-C008-CC7858CC1D3A}"/>
          </ac:picMkLst>
        </pc:picChg>
      </pc:sldChg>
      <pc:sldChg chg="addSp modSp add mod">
        <pc:chgData name="Roel Bakker" userId="66f9ac9d-81d0-4acb-b101-db5c649fed5d" providerId="ADAL" clId="{84567D64-993E-4672-85C4-5CB72D1160AA}" dt="2026-06-08T18:56:19.638" v="1407" actId="1076"/>
        <pc:sldMkLst>
          <pc:docMk/>
          <pc:sldMk cId="2961517928" sldId="285"/>
        </pc:sldMkLst>
        <pc:spChg chg="mod">
          <ac:chgData name="Roel Bakker" userId="66f9ac9d-81d0-4acb-b101-db5c649fed5d" providerId="ADAL" clId="{84567D64-993E-4672-85C4-5CB72D1160AA}" dt="2026-06-08T18:55:59.994" v="1401" actId="20577"/>
          <ac:spMkLst>
            <pc:docMk/>
            <pc:sldMk cId="2961517928" sldId="285"/>
            <ac:spMk id="2" creationId="{F231ACDC-4D03-A5DD-E2F0-09B9BE1C3290}"/>
          </ac:spMkLst>
        </pc:spChg>
        <pc:spChg chg="mod">
          <ac:chgData name="Roel Bakker" userId="66f9ac9d-81d0-4acb-b101-db5c649fed5d" providerId="ADAL" clId="{84567D64-993E-4672-85C4-5CB72D1160AA}" dt="2026-06-08T18:56:02.410" v="1402" actId="6549"/>
          <ac:spMkLst>
            <pc:docMk/>
            <pc:sldMk cId="2961517928" sldId="285"/>
            <ac:spMk id="7" creationId="{A6F61D51-3F66-984F-4B7F-1124FF828A5D}"/>
          </ac:spMkLst>
        </pc:spChg>
        <pc:picChg chg="add mod">
          <ac:chgData name="Roel Bakker" userId="66f9ac9d-81d0-4acb-b101-db5c649fed5d" providerId="ADAL" clId="{84567D64-993E-4672-85C4-5CB72D1160AA}" dt="2026-06-08T18:56:19.638" v="1407" actId="1076"/>
          <ac:picMkLst>
            <pc:docMk/>
            <pc:sldMk cId="2961517928" sldId="285"/>
            <ac:picMk id="3" creationId="{EDFF5014-C560-E77F-7F03-C847EA7BDC0E}"/>
          </ac:picMkLst>
        </pc:picChg>
      </pc:sldChg>
      <pc:sldChg chg="addSp modSp add mod ord">
        <pc:chgData name="Roel Bakker" userId="66f9ac9d-81d0-4acb-b101-db5c649fed5d" providerId="ADAL" clId="{84567D64-993E-4672-85C4-5CB72D1160AA}" dt="2026-06-08T19:13:54.859" v="1947" actId="1076"/>
        <pc:sldMkLst>
          <pc:docMk/>
          <pc:sldMk cId="2105688902" sldId="286"/>
        </pc:sldMkLst>
        <pc:spChg chg="mod">
          <ac:chgData name="Roel Bakker" userId="66f9ac9d-81d0-4acb-b101-db5c649fed5d" providerId="ADAL" clId="{84567D64-993E-4672-85C4-5CB72D1160AA}" dt="2026-06-08T19:13:47.155" v="1946" actId="20577"/>
          <ac:spMkLst>
            <pc:docMk/>
            <pc:sldMk cId="2105688902" sldId="286"/>
            <ac:spMk id="2" creationId="{BFACE31F-1FE9-2448-7A27-4A4D26EDE8CB}"/>
          </ac:spMkLst>
        </pc:spChg>
        <pc:spChg chg="mod">
          <ac:chgData name="Roel Bakker" userId="66f9ac9d-81d0-4acb-b101-db5c649fed5d" providerId="ADAL" clId="{84567D64-993E-4672-85C4-5CB72D1160AA}" dt="2026-06-08T18:57:57.451" v="1436" actId="20577"/>
          <ac:spMkLst>
            <pc:docMk/>
            <pc:sldMk cId="2105688902" sldId="286"/>
            <ac:spMk id="7" creationId="{D1C5522B-59BD-CA61-CB44-AA713360F442}"/>
          </ac:spMkLst>
        </pc:spChg>
        <pc:picChg chg="add mod">
          <ac:chgData name="Roel Bakker" userId="66f9ac9d-81d0-4acb-b101-db5c649fed5d" providerId="ADAL" clId="{84567D64-993E-4672-85C4-5CB72D1160AA}" dt="2026-06-08T19:13:54.859" v="1947" actId="1076"/>
          <ac:picMkLst>
            <pc:docMk/>
            <pc:sldMk cId="2105688902" sldId="286"/>
            <ac:picMk id="3" creationId="{DA8BF693-E008-609A-09A3-AD4ABDE57E95}"/>
          </ac:picMkLst>
        </pc:picChg>
      </pc:sldChg>
      <pc:sldChg chg="modSp add mod ord">
        <pc:chgData name="Roel Bakker" userId="66f9ac9d-81d0-4acb-b101-db5c649fed5d" providerId="ADAL" clId="{84567D64-993E-4672-85C4-5CB72D1160AA}" dt="2026-06-08T19:00:27.336" v="1523" actId="20577"/>
        <pc:sldMkLst>
          <pc:docMk/>
          <pc:sldMk cId="4082884939" sldId="287"/>
        </pc:sldMkLst>
        <pc:spChg chg="mod">
          <ac:chgData name="Roel Bakker" userId="66f9ac9d-81d0-4acb-b101-db5c649fed5d" providerId="ADAL" clId="{84567D64-993E-4672-85C4-5CB72D1160AA}" dt="2026-06-08T19:00:27.336" v="1523" actId="20577"/>
          <ac:spMkLst>
            <pc:docMk/>
            <pc:sldMk cId="4082884939" sldId="287"/>
            <ac:spMk id="2" creationId="{6287DDB5-3DA7-5ABE-FB91-9A53D60E44EA}"/>
          </ac:spMkLst>
        </pc:spChg>
        <pc:spChg chg="mod">
          <ac:chgData name="Roel Bakker" userId="66f9ac9d-81d0-4acb-b101-db5c649fed5d" providerId="ADAL" clId="{84567D64-993E-4672-85C4-5CB72D1160AA}" dt="2026-06-08T18:59:49.716" v="1467" actId="20577"/>
          <ac:spMkLst>
            <pc:docMk/>
            <pc:sldMk cId="4082884939" sldId="287"/>
            <ac:spMk id="7" creationId="{D5A85514-474D-7BA0-0E01-2B9F02DCE4CF}"/>
          </ac:spMkLst>
        </pc:spChg>
      </pc:sldChg>
      <pc:sldChg chg="delSp modSp add mod">
        <pc:chgData name="Roel Bakker" userId="66f9ac9d-81d0-4acb-b101-db5c649fed5d" providerId="ADAL" clId="{84567D64-993E-4672-85C4-5CB72D1160AA}" dt="2026-06-08T19:03:10.343" v="1634" actId="20577"/>
        <pc:sldMkLst>
          <pc:docMk/>
          <pc:sldMk cId="752999192" sldId="288"/>
        </pc:sldMkLst>
        <pc:spChg chg="mod">
          <ac:chgData name="Roel Bakker" userId="66f9ac9d-81d0-4acb-b101-db5c649fed5d" providerId="ADAL" clId="{84567D64-993E-4672-85C4-5CB72D1160AA}" dt="2026-06-08T19:03:10.343" v="1634" actId="20577"/>
          <ac:spMkLst>
            <pc:docMk/>
            <pc:sldMk cId="752999192" sldId="288"/>
            <ac:spMk id="7" creationId="{8CB07F1E-201A-9D72-995E-153E08279462}"/>
          </ac:spMkLst>
        </pc:spChg>
      </pc:sldChg>
      <pc:sldChg chg="addSp modSp add mod">
        <pc:chgData name="Roel Bakker" userId="66f9ac9d-81d0-4acb-b101-db5c649fed5d" providerId="ADAL" clId="{84567D64-993E-4672-85C4-5CB72D1160AA}" dt="2026-06-08T19:05:35.156" v="1692" actId="1076"/>
        <pc:sldMkLst>
          <pc:docMk/>
          <pc:sldMk cId="2370284021" sldId="289"/>
        </pc:sldMkLst>
        <pc:spChg chg="mod">
          <ac:chgData name="Roel Bakker" userId="66f9ac9d-81d0-4acb-b101-db5c649fed5d" providerId="ADAL" clId="{84567D64-993E-4672-85C4-5CB72D1160AA}" dt="2026-06-08T19:05:21.507" v="1691" actId="20577"/>
          <ac:spMkLst>
            <pc:docMk/>
            <pc:sldMk cId="2370284021" sldId="289"/>
            <ac:spMk id="2" creationId="{596F5F4D-9F04-D40B-4DEB-7A58DF06CCC6}"/>
          </ac:spMkLst>
        </pc:spChg>
        <pc:spChg chg="mod">
          <ac:chgData name="Roel Bakker" userId="66f9ac9d-81d0-4acb-b101-db5c649fed5d" providerId="ADAL" clId="{84567D64-993E-4672-85C4-5CB72D1160AA}" dt="2026-06-08T19:03:35.015" v="1670" actId="20577"/>
          <ac:spMkLst>
            <pc:docMk/>
            <pc:sldMk cId="2370284021" sldId="289"/>
            <ac:spMk id="7" creationId="{269B3AE3-A69D-5D2A-3CCF-943714566FFC}"/>
          </ac:spMkLst>
        </pc:spChg>
        <pc:picChg chg="add mod">
          <ac:chgData name="Roel Bakker" userId="66f9ac9d-81d0-4acb-b101-db5c649fed5d" providerId="ADAL" clId="{84567D64-993E-4672-85C4-5CB72D1160AA}" dt="2026-06-08T19:05:35.156" v="1692" actId="1076"/>
          <ac:picMkLst>
            <pc:docMk/>
            <pc:sldMk cId="2370284021" sldId="289"/>
            <ac:picMk id="3" creationId="{0FC09ABC-5D39-92EB-4717-56FD024BB1EC}"/>
          </ac:picMkLst>
        </pc:picChg>
      </pc:sldChg>
      <pc:sldChg chg="addSp modSp add mod ord">
        <pc:chgData name="Roel Bakker" userId="66f9ac9d-81d0-4acb-b101-db5c649fed5d" providerId="ADAL" clId="{84567D64-993E-4672-85C4-5CB72D1160AA}" dt="2026-06-08T19:08:35.245" v="1758" actId="20577"/>
        <pc:sldMkLst>
          <pc:docMk/>
          <pc:sldMk cId="2089787750" sldId="290"/>
        </pc:sldMkLst>
        <pc:spChg chg="mod">
          <ac:chgData name="Roel Bakker" userId="66f9ac9d-81d0-4acb-b101-db5c649fed5d" providerId="ADAL" clId="{84567D64-993E-4672-85C4-5CB72D1160AA}" dt="2026-06-08T19:08:35.245" v="1758" actId="20577"/>
          <ac:spMkLst>
            <pc:docMk/>
            <pc:sldMk cId="2089787750" sldId="290"/>
            <ac:spMk id="2" creationId="{52E362A7-F6CB-1333-6428-A88372F2470B}"/>
          </ac:spMkLst>
        </pc:spChg>
        <pc:spChg chg="mod">
          <ac:chgData name="Roel Bakker" userId="66f9ac9d-81d0-4acb-b101-db5c649fed5d" providerId="ADAL" clId="{84567D64-993E-4672-85C4-5CB72D1160AA}" dt="2026-06-08T19:08:10.509" v="1748" actId="20577"/>
          <ac:spMkLst>
            <pc:docMk/>
            <pc:sldMk cId="2089787750" sldId="290"/>
            <ac:spMk id="7" creationId="{7F4854CD-717C-152A-729D-08F4E6BA2B18}"/>
          </ac:spMkLst>
        </pc:spChg>
        <pc:picChg chg="add mod">
          <ac:chgData name="Roel Bakker" userId="66f9ac9d-81d0-4acb-b101-db5c649fed5d" providerId="ADAL" clId="{84567D64-993E-4672-85C4-5CB72D1160AA}" dt="2026-06-08T19:08:16.240" v="1749" actId="1076"/>
          <ac:picMkLst>
            <pc:docMk/>
            <pc:sldMk cId="2089787750" sldId="290"/>
            <ac:picMk id="3" creationId="{5A4D630E-0928-3FDF-E070-D463A9EEB55C}"/>
          </ac:picMkLst>
        </pc:picChg>
      </pc:sldChg>
      <pc:sldChg chg="modSp add del mod ord">
        <pc:chgData name="Roel Bakker" userId="66f9ac9d-81d0-4acb-b101-db5c649fed5d" providerId="ADAL" clId="{84567D64-993E-4672-85C4-5CB72D1160AA}" dt="2026-06-08T19:15:06.407" v="1965" actId="47"/>
        <pc:sldMkLst>
          <pc:docMk/>
          <pc:sldMk cId="1389885325" sldId="291"/>
        </pc:sldMkLst>
      </pc:sldChg>
      <pc:sldChg chg="addSp delSp modSp add mod ord">
        <pc:chgData name="Roel Bakker" userId="66f9ac9d-81d0-4acb-b101-db5c649fed5d" providerId="ADAL" clId="{84567D64-993E-4672-85C4-5CB72D1160AA}" dt="2026-06-10T13:34:48.724" v="1995" actId="20577"/>
        <pc:sldMkLst>
          <pc:docMk/>
          <pc:sldMk cId="606280354" sldId="292"/>
        </pc:sldMkLst>
        <pc:spChg chg="mod">
          <ac:chgData name="Roel Bakker" userId="66f9ac9d-81d0-4acb-b101-db5c649fed5d" providerId="ADAL" clId="{84567D64-993E-4672-85C4-5CB72D1160AA}" dt="2026-06-10T13:34:48.724" v="1995" actId="20577"/>
          <ac:spMkLst>
            <pc:docMk/>
            <pc:sldMk cId="606280354" sldId="292"/>
            <ac:spMk id="2" creationId="{6ECA4CF6-7837-F2A1-DB38-CA3B69180177}"/>
          </ac:spMkLst>
        </pc:spChg>
        <pc:spChg chg="mod">
          <ac:chgData name="Roel Bakker" userId="66f9ac9d-81d0-4acb-b101-db5c649fed5d" providerId="ADAL" clId="{84567D64-993E-4672-85C4-5CB72D1160AA}" dt="2026-06-08T19:14:43.083" v="1959"/>
          <ac:spMkLst>
            <pc:docMk/>
            <pc:sldMk cId="606280354" sldId="292"/>
            <ac:spMk id="7" creationId="{D1D2FF0D-0EEB-58EA-3997-6096A92D272B}"/>
          </ac:spMkLst>
        </pc:spChg>
      </pc:sldChg>
      <pc:sldChg chg="modSp add del mod">
        <pc:chgData name="Roel Bakker" userId="66f9ac9d-81d0-4acb-b101-db5c649fed5d" providerId="ADAL" clId="{84567D64-993E-4672-85C4-5CB72D1160AA}" dt="2026-06-08T19:10:30.287" v="1837" actId="47"/>
        <pc:sldMkLst>
          <pc:docMk/>
          <pc:sldMk cId="958849830" sldId="292"/>
        </pc:sldMkLst>
      </pc:sldChg>
      <pc:sldChg chg="add">
        <pc:chgData name="Roel Bakker" userId="66f9ac9d-81d0-4acb-b101-db5c649fed5d" providerId="ADAL" clId="{84567D64-993E-4672-85C4-5CB72D1160AA}" dt="2026-06-08T19:14:22.438" v="1948" actId="2890"/>
        <pc:sldMkLst>
          <pc:docMk/>
          <pc:sldMk cId="1534951940" sldId="293"/>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BA382EC-5C18-452E-AD50-4A1FC8C17CE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B94C3BE-7EA2-42F8-A2FE-DF57AB13562F}">
      <dgm:prSet/>
      <dgm:spPr/>
      <dgm:t>
        <a:bodyPr/>
        <a:lstStyle/>
        <a:p>
          <a:r>
            <a:rPr lang="nl-NL" b="0" i="0" dirty="0"/>
            <a:t>Wandeling langs het Monument en de herdenkingsstenen</a:t>
          </a:r>
          <a:endParaRPr lang="en-US" dirty="0"/>
        </a:p>
      </dgm:t>
    </dgm:pt>
    <dgm:pt modelId="{46C911DE-74E7-4D0C-AD96-8F8D6A6AC2F1}" type="parTrans" cxnId="{123BAEB3-1924-4862-8218-BF0DB5F0EF1C}">
      <dgm:prSet/>
      <dgm:spPr/>
      <dgm:t>
        <a:bodyPr/>
        <a:lstStyle/>
        <a:p>
          <a:endParaRPr lang="en-US"/>
        </a:p>
      </dgm:t>
    </dgm:pt>
    <dgm:pt modelId="{39CD1878-12FB-47B0-AB35-E78149839315}" type="sibTrans" cxnId="{123BAEB3-1924-4862-8218-BF0DB5F0EF1C}">
      <dgm:prSet/>
      <dgm:spPr/>
      <dgm:t>
        <a:bodyPr/>
        <a:lstStyle/>
        <a:p>
          <a:endParaRPr lang="en-US"/>
        </a:p>
      </dgm:t>
    </dgm:pt>
    <dgm:pt modelId="{9C26131B-01D8-4BAC-9253-0339F0F7A960}">
      <dgm:prSet/>
      <dgm:spPr/>
      <dgm:t>
        <a:bodyPr/>
        <a:lstStyle/>
        <a:p>
          <a:r>
            <a:rPr lang="nl-NL" b="0" i="0" dirty="0"/>
            <a:t>Reflectie op herdenkingssteen</a:t>
          </a:r>
        </a:p>
        <a:p>
          <a:r>
            <a:rPr lang="nl-NL" b="0" i="0" dirty="0"/>
            <a:t>Wat is je bijgebleven van de wandeling (vlak 3 herdenkingssteen)</a:t>
          </a:r>
          <a:endParaRPr lang="en-US" dirty="0"/>
        </a:p>
      </dgm:t>
    </dgm:pt>
    <dgm:pt modelId="{CD1F4CFC-5E91-45E9-8F86-403EF49C4132}" type="parTrans" cxnId="{8DC930D3-83C2-4F99-9A9B-5DE63A0C0079}">
      <dgm:prSet/>
      <dgm:spPr/>
      <dgm:t>
        <a:bodyPr/>
        <a:lstStyle/>
        <a:p>
          <a:endParaRPr lang="en-US"/>
        </a:p>
      </dgm:t>
    </dgm:pt>
    <dgm:pt modelId="{1A79420B-12BB-4549-B2F8-63DA3711492C}" type="sibTrans" cxnId="{8DC930D3-83C2-4F99-9A9B-5DE63A0C0079}">
      <dgm:prSet/>
      <dgm:spPr/>
      <dgm:t>
        <a:bodyPr/>
        <a:lstStyle/>
        <a:p>
          <a:endParaRPr lang="en-US"/>
        </a:p>
      </dgm:t>
    </dgm:pt>
    <dgm:pt modelId="{3F00F06E-5646-4CFF-B9B3-AC2578699F1F}" type="pres">
      <dgm:prSet presAssocID="{CBA382EC-5C18-452E-AD50-4A1FC8C17CE6}" presName="root" presStyleCnt="0">
        <dgm:presLayoutVars>
          <dgm:dir/>
          <dgm:resizeHandles val="exact"/>
        </dgm:presLayoutVars>
      </dgm:prSet>
      <dgm:spPr/>
    </dgm:pt>
    <dgm:pt modelId="{00F36306-2B4F-4BB0-B080-F01E29B041FB}" type="pres">
      <dgm:prSet presAssocID="{5B94C3BE-7EA2-42F8-A2FE-DF57AB13562F}" presName="compNode" presStyleCnt="0"/>
      <dgm:spPr/>
    </dgm:pt>
    <dgm:pt modelId="{34F68149-394D-477D-8BEF-057BDF2D9AED}" type="pres">
      <dgm:prSet presAssocID="{5B94C3BE-7EA2-42F8-A2FE-DF57AB13562F}" presName="bgRect" presStyleLbl="bgShp" presStyleIdx="0" presStyleCnt="2" custLinFactNeighborX="4916" custLinFactNeighborY="8868"/>
      <dgm:spPr/>
    </dgm:pt>
    <dgm:pt modelId="{A8A07461-D84B-4DB6-8906-9EEB02DE7453}" type="pres">
      <dgm:prSet presAssocID="{5B94C3BE-7EA2-42F8-A2FE-DF57AB13562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pen"/>
        </a:ext>
      </dgm:extLst>
    </dgm:pt>
    <dgm:pt modelId="{9E50F7FE-FE88-4AC9-B7BD-567EBB81A3C0}" type="pres">
      <dgm:prSet presAssocID="{5B94C3BE-7EA2-42F8-A2FE-DF57AB13562F}" presName="spaceRect" presStyleCnt="0"/>
      <dgm:spPr/>
    </dgm:pt>
    <dgm:pt modelId="{C69D9B31-9246-486D-9EA0-912042740BE3}" type="pres">
      <dgm:prSet presAssocID="{5B94C3BE-7EA2-42F8-A2FE-DF57AB13562F}" presName="parTx" presStyleLbl="revTx" presStyleIdx="0" presStyleCnt="2">
        <dgm:presLayoutVars>
          <dgm:chMax val="0"/>
          <dgm:chPref val="0"/>
        </dgm:presLayoutVars>
      </dgm:prSet>
      <dgm:spPr/>
    </dgm:pt>
    <dgm:pt modelId="{9118E815-B335-4F0B-8E11-DC650A3594C3}" type="pres">
      <dgm:prSet presAssocID="{39CD1878-12FB-47B0-AB35-E78149839315}" presName="sibTrans" presStyleCnt="0"/>
      <dgm:spPr/>
    </dgm:pt>
    <dgm:pt modelId="{E4B2FFC2-2AB6-44EA-A203-91F9255D9EBD}" type="pres">
      <dgm:prSet presAssocID="{9C26131B-01D8-4BAC-9253-0339F0F7A960}" presName="compNode" presStyleCnt="0"/>
      <dgm:spPr/>
    </dgm:pt>
    <dgm:pt modelId="{6260D3C2-9B28-4629-A459-89CF69242D91}" type="pres">
      <dgm:prSet presAssocID="{9C26131B-01D8-4BAC-9253-0339F0F7A960}" presName="bgRect" presStyleLbl="bgShp" presStyleIdx="1" presStyleCnt="2"/>
      <dgm:spPr/>
    </dgm:pt>
    <dgm:pt modelId="{D2581793-6C4B-41D5-BB78-6B3324378945}" type="pres">
      <dgm:prSet presAssocID="{9C26131B-01D8-4BAC-9253-0339F0F7A96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801DCC69-DCB8-466C-BE38-81FB9B50C9B8}" type="pres">
      <dgm:prSet presAssocID="{9C26131B-01D8-4BAC-9253-0339F0F7A960}" presName="spaceRect" presStyleCnt="0"/>
      <dgm:spPr/>
    </dgm:pt>
    <dgm:pt modelId="{C5E4DCAC-657A-480A-B8BD-3AFAD0D0ABDB}" type="pres">
      <dgm:prSet presAssocID="{9C26131B-01D8-4BAC-9253-0339F0F7A960}" presName="parTx" presStyleLbl="revTx" presStyleIdx="1" presStyleCnt="2">
        <dgm:presLayoutVars>
          <dgm:chMax val="0"/>
          <dgm:chPref val="0"/>
        </dgm:presLayoutVars>
      </dgm:prSet>
      <dgm:spPr/>
    </dgm:pt>
  </dgm:ptLst>
  <dgm:cxnLst>
    <dgm:cxn modelId="{2C07CF0A-3C50-4C56-ADAC-0D3299DC1C6B}" type="presOf" srcId="{5B94C3BE-7EA2-42F8-A2FE-DF57AB13562F}" destId="{C69D9B31-9246-486D-9EA0-912042740BE3}" srcOrd="0" destOrd="0" presId="urn:microsoft.com/office/officeart/2018/2/layout/IconVerticalSolidList"/>
    <dgm:cxn modelId="{A13419AB-2984-4C6D-8668-7AD4F902ACB2}" type="presOf" srcId="{9C26131B-01D8-4BAC-9253-0339F0F7A960}" destId="{C5E4DCAC-657A-480A-B8BD-3AFAD0D0ABDB}" srcOrd="0" destOrd="0" presId="urn:microsoft.com/office/officeart/2018/2/layout/IconVerticalSolidList"/>
    <dgm:cxn modelId="{123BAEB3-1924-4862-8218-BF0DB5F0EF1C}" srcId="{CBA382EC-5C18-452E-AD50-4A1FC8C17CE6}" destId="{5B94C3BE-7EA2-42F8-A2FE-DF57AB13562F}" srcOrd="0" destOrd="0" parTransId="{46C911DE-74E7-4D0C-AD96-8F8D6A6AC2F1}" sibTransId="{39CD1878-12FB-47B0-AB35-E78149839315}"/>
    <dgm:cxn modelId="{50ADF7CE-B06B-449B-9F2A-5428C0CDEAA9}" type="presOf" srcId="{CBA382EC-5C18-452E-AD50-4A1FC8C17CE6}" destId="{3F00F06E-5646-4CFF-B9B3-AC2578699F1F}" srcOrd="0" destOrd="0" presId="urn:microsoft.com/office/officeart/2018/2/layout/IconVerticalSolidList"/>
    <dgm:cxn modelId="{8DC930D3-83C2-4F99-9A9B-5DE63A0C0079}" srcId="{CBA382EC-5C18-452E-AD50-4A1FC8C17CE6}" destId="{9C26131B-01D8-4BAC-9253-0339F0F7A960}" srcOrd="1" destOrd="0" parTransId="{CD1F4CFC-5E91-45E9-8F86-403EF49C4132}" sibTransId="{1A79420B-12BB-4549-B2F8-63DA3711492C}"/>
    <dgm:cxn modelId="{7B4F8307-29FD-4A8C-8AAD-6F2303FE723F}" type="presParOf" srcId="{3F00F06E-5646-4CFF-B9B3-AC2578699F1F}" destId="{00F36306-2B4F-4BB0-B080-F01E29B041FB}" srcOrd="0" destOrd="0" presId="urn:microsoft.com/office/officeart/2018/2/layout/IconVerticalSolidList"/>
    <dgm:cxn modelId="{2A77ECB9-E760-4407-97AA-6E5312961EA2}" type="presParOf" srcId="{00F36306-2B4F-4BB0-B080-F01E29B041FB}" destId="{34F68149-394D-477D-8BEF-057BDF2D9AED}" srcOrd="0" destOrd="0" presId="urn:microsoft.com/office/officeart/2018/2/layout/IconVerticalSolidList"/>
    <dgm:cxn modelId="{00E3C5CE-E166-4AC1-9B29-13D89F9F291B}" type="presParOf" srcId="{00F36306-2B4F-4BB0-B080-F01E29B041FB}" destId="{A8A07461-D84B-4DB6-8906-9EEB02DE7453}" srcOrd="1" destOrd="0" presId="urn:microsoft.com/office/officeart/2018/2/layout/IconVerticalSolidList"/>
    <dgm:cxn modelId="{4E30EF1B-1E2D-4310-AB84-FFB65597E02B}" type="presParOf" srcId="{00F36306-2B4F-4BB0-B080-F01E29B041FB}" destId="{9E50F7FE-FE88-4AC9-B7BD-567EBB81A3C0}" srcOrd="2" destOrd="0" presId="urn:microsoft.com/office/officeart/2018/2/layout/IconVerticalSolidList"/>
    <dgm:cxn modelId="{CFDFED80-FEC2-42E5-8198-D74037C71B1F}" type="presParOf" srcId="{00F36306-2B4F-4BB0-B080-F01E29B041FB}" destId="{C69D9B31-9246-486D-9EA0-912042740BE3}" srcOrd="3" destOrd="0" presId="urn:microsoft.com/office/officeart/2018/2/layout/IconVerticalSolidList"/>
    <dgm:cxn modelId="{E80E9C54-29A2-4209-AE96-F13A49C92D25}" type="presParOf" srcId="{3F00F06E-5646-4CFF-B9B3-AC2578699F1F}" destId="{9118E815-B335-4F0B-8E11-DC650A3594C3}" srcOrd="1" destOrd="0" presId="urn:microsoft.com/office/officeart/2018/2/layout/IconVerticalSolidList"/>
    <dgm:cxn modelId="{3FDB724E-D832-46CA-9340-FA6BE1E03FEE}" type="presParOf" srcId="{3F00F06E-5646-4CFF-B9B3-AC2578699F1F}" destId="{E4B2FFC2-2AB6-44EA-A203-91F9255D9EBD}" srcOrd="2" destOrd="0" presId="urn:microsoft.com/office/officeart/2018/2/layout/IconVerticalSolidList"/>
    <dgm:cxn modelId="{165E7F2E-8658-4518-9BB4-E150E0A8C5A8}" type="presParOf" srcId="{E4B2FFC2-2AB6-44EA-A203-91F9255D9EBD}" destId="{6260D3C2-9B28-4629-A459-89CF69242D91}" srcOrd="0" destOrd="0" presId="urn:microsoft.com/office/officeart/2018/2/layout/IconVerticalSolidList"/>
    <dgm:cxn modelId="{20A393C7-3939-4D77-8F1A-778CA817C6A7}" type="presParOf" srcId="{E4B2FFC2-2AB6-44EA-A203-91F9255D9EBD}" destId="{D2581793-6C4B-41D5-BB78-6B3324378945}" srcOrd="1" destOrd="0" presId="urn:microsoft.com/office/officeart/2018/2/layout/IconVerticalSolidList"/>
    <dgm:cxn modelId="{7CC5ED54-286C-4A08-B31F-BF79C01B96FB}" type="presParOf" srcId="{E4B2FFC2-2AB6-44EA-A203-91F9255D9EBD}" destId="{801DCC69-DCB8-466C-BE38-81FB9B50C9B8}" srcOrd="2" destOrd="0" presId="urn:microsoft.com/office/officeart/2018/2/layout/IconVerticalSolidList"/>
    <dgm:cxn modelId="{4406C17B-CCBE-425C-BA17-3135DCAD19A7}" type="presParOf" srcId="{E4B2FFC2-2AB6-44EA-A203-91F9255D9EBD}" destId="{C5E4DCAC-657A-480A-B8BD-3AFAD0D0ABD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68149-394D-477D-8BEF-057BDF2D9AED}">
      <dsp:nvSpPr>
        <dsp:cNvPr id="0" name=""/>
        <dsp:cNvSpPr/>
      </dsp:nvSpPr>
      <dsp:spPr>
        <a:xfrm>
          <a:off x="0" y="767087"/>
          <a:ext cx="9404352" cy="121693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A07461-D84B-4DB6-8906-9EEB02DE7453}">
      <dsp:nvSpPr>
        <dsp:cNvPr id="0" name=""/>
        <dsp:cNvSpPr/>
      </dsp:nvSpPr>
      <dsp:spPr>
        <a:xfrm>
          <a:off x="368121" y="932979"/>
          <a:ext cx="669311" cy="6693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9D9B31-9246-486D-9EA0-912042740BE3}">
      <dsp:nvSpPr>
        <dsp:cNvPr id="0" name=""/>
        <dsp:cNvSpPr/>
      </dsp:nvSpPr>
      <dsp:spPr>
        <a:xfrm>
          <a:off x="1405554" y="659170"/>
          <a:ext cx="7998797" cy="1216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92" tIns="128792" rIns="128792" bIns="128792" numCol="1" spcCol="1270" anchor="ctr" anchorCtr="0">
          <a:noAutofit/>
        </a:bodyPr>
        <a:lstStyle/>
        <a:p>
          <a:pPr marL="0" lvl="0" indent="0" algn="l" defTabSz="977900">
            <a:lnSpc>
              <a:spcPct val="90000"/>
            </a:lnSpc>
            <a:spcBef>
              <a:spcPct val="0"/>
            </a:spcBef>
            <a:spcAft>
              <a:spcPct val="35000"/>
            </a:spcAft>
            <a:buNone/>
          </a:pPr>
          <a:r>
            <a:rPr lang="nl-NL" sz="2200" b="0" i="0" kern="1200" dirty="0"/>
            <a:t>Wandeling langs het Monument en de herdenkingsstenen</a:t>
          </a:r>
          <a:endParaRPr lang="en-US" sz="2200" kern="1200" dirty="0"/>
        </a:p>
      </dsp:txBody>
      <dsp:txXfrm>
        <a:off x="1405554" y="659170"/>
        <a:ext cx="7998797" cy="1216930"/>
      </dsp:txXfrm>
    </dsp:sp>
    <dsp:sp modelId="{6260D3C2-9B28-4629-A459-89CF69242D91}">
      <dsp:nvSpPr>
        <dsp:cNvPr id="0" name=""/>
        <dsp:cNvSpPr/>
      </dsp:nvSpPr>
      <dsp:spPr>
        <a:xfrm>
          <a:off x="0" y="2180333"/>
          <a:ext cx="9404352" cy="121693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581793-6C4B-41D5-BB78-6B3324378945}">
      <dsp:nvSpPr>
        <dsp:cNvPr id="0" name=""/>
        <dsp:cNvSpPr/>
      </dsp:nvSpPr>
      <dsp:spPr>
        <a:xfrm>
          <a:off x="368121" y="2454142"/>
          <a:ext cx="669311" cy="6693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E4DCAC-657A-480A-B8BD-3AFAD0D0ABDB}">
      <dsp:nvSpPr>
        <dsp:cNvPr id="0" name=""/>
        <dsp:cNvSpPr/>
      </dsp:nvSpPr>
      <dsp:spPr>
        <a:xfrm>
          <a:off x="1405554" y="2180333"/>
          <a:ext cx="7998797" cy="1216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92" tIns="128792" rIns="128792" bIns="128792" numCol="1" spcCol="1270" anchor="ctr" anchorCtr="0">
          <a:noAutofit/>
        </a:bodyPr>
        <a:lstStyle/>
        <a:p>
          <a:pPr marL="0" lvl="0" indent="0" algn="l" defTabSz="977900">
            <a:lnSpc>
              <a:spcPct val="90000"/>
            </a:lnSpc>
            <a:spcBef>
              <a:spcPct val="0"/>
            </a:spcBef>
            <a:spcAft>
              <a:spcPct val="35000"/>
            </a:spcAft>
            <a:buNone/>
          </a:pPr>
          <a:r>
            <a:rPr lang="nl-NL" sz="2200" b="0" i="0" kern="1200" dirty="0"/>
            <a:t>Reflectie op herdenkingssteen</a:t>
          </a:r>
        </a:p>
        <a:p>
          <a:pPr marL="0" lvl="0" indent="0" algn="l" defTabSz="977900">
            <a:lnSpc>
              <a:spcPct val="90000"/>
            </a:lnSpc>
            <a:spcBef>
              <a:spcPct val="0"/>
            </a:spcBef>
            <a:spcAft>
              <a:spcPct val="35000"/>
            </a:spcAft>
            <a:buNone/>
          </a:pPr>
          <a:r>
            <a:rPr lang="nl-NL" sz="2200" b="0" i="0" kern="1200" dirty="0"/>
            <a:t>Wat is je bijgebleven van de wandeling (vlak 3 herdenkingssteen)</a:t>
          </a:r>
          <a:endParaRPr lang="en-US" sz="2200" kern="1200" dirty="0"/>
        </a:p>
      </dsp:txBody>
      <dsp:txXfrm>
        <a:off x="1405554" y="2180333"/>
        <a:ext cx="7998797" cy="12169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32AF1-2522-1B5C-9462-AB8146AFE9A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5CA3A7E-2086-7A4F-4374-A2D73AC2C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7850756-5E33-C781-DF72-08A7CF46EB5B}"/>
              </a:ext>
            </a:extLst>
          </p:cNvPr>
          <p:cNvSpPr>
            <a:spLocks noGrp="1"/>
          </p:cNvSpPr>
          <p:nvPr>
            <p:ph type="dt" sz="half" idx="10"/>
          </p:nvPr>
        </p:nvSpPr>
        <p:spPr/>
        <p:txBody>
          <a:bodyPr/>
          <a:lstStyle/>
          <a:p>
            <a:fld id="{CAB84EBB-AA5D-4AE0-B811-CBEBAFAF93D0}" type="datetimeFigureOut">
              <a:rPr lang="nl-NL" smtClean="0"/>
              <a:t>10-6-2026</a:t>
            </a:fld>
            <a:endParaRPr lang="nl-NL"/>
          </a:p>
        </p:txBody>
      </p:sp>
      <p:sp>
        <p:nvSpPr>
          <p:cNvPr id="5" name="Tijdelijke aanduiding voor voettekst 4">
            <a:extLst>
              <a:ext uri="{FF2B5EF4-FFF2-40B4-BE49-F238E27FC236}">
                <a16:creationId xmlns:a16="http://schemas.microsoft.com/office/drawing/2014/main" id="{BC0BF83B-52DC-E7AA-ACEE-0AC305BA36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3B77A09-7786-AF90-42A9-75F1D5CBD8D0}"/>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2639855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1CAE5-73F8-99F6-3797-18035EFF6B5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73C7567-51A8-9572-1F61-3EFFDDB29B4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CC14AC7-ECAB-DE00-E96F-6E5F663160AB}"/>
              </a:ext>
            </a:extLst>
          </p:cNvPr>
          <p:cNvSpPr>
            <a:spLocks noGrp="1"/>
          </p:cNvSpPr>
          <p:nvPr>
            <p:ph type="dt" sz="half" idx="10"/>
          </p:nvPr>
        </p:nvSpPr>
        <p:spPr/>
        <p:txBody>
          <a:bodyPr/>
          <a:lstStyle/>
          <a:p>
            <a:fld id="{CAB84EBB-AA5D-4AE0-B811-CBEBAFAF93D0}" type="datetimeFigureOut">
              <a:rPr lang="nl-NL" smtClean="0"/>
              <a:t>10-6-2026</a:t>
            </a:fld>
            <a:endParaRPr lang="nl-NL"/>
          </a:p>
        </p:txBody>
      </p:sp>
      <p:sp>
        <p:nvSpPr>
          <p:cNvPr id="5" name="Tijdelijke aanduiding voor voettekst 4">
            <a:extLst>
              <a:ext uri="{FF2B5EF4-FFF2-40B4-BE49-F238E27FC236}">
                <a16:creationId xmlns:a16="http://schemas.microsoft.com/office/drawing/2014/main" id="{90C1FF49-FE7A-7CF0-3D04-98D287CD9FB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D5A0319-FB9E-5C50-F3F8-11CA6C884E40}"/>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3801982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9E79A24-0E69-3765-DD1B-7FF6A95E6CD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013F57D-745C-90D3-CAE0-BB80D1284EB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574FDA-5C03-E077-1869-0FFF925D4DC3}"/>
              </a:ext>
            </a:extLst>
          </p:cNvPr>
          <p:cNvSpPr>
            <a:spLocks noGrp="1"/>
          </p:cNvSpPr>
          <p:nvPr>
            <p:ph type="dt" sz="half" idx="10"/>
          </p:nvPr>
        </p:nvSpPr>
        <p:spPr/>
        <p:txBody>
          <a:bodyPr/>
          <a:lstStyle/>
          <a:p>
            <a:fld id="{CAB84EBB-AA5D-4AE0-B811-CBEBAFAF93D0}" type="datetimeFigureOut">
              <a:rPr lang="nl-NL" smtClean="0"/>
              <a:t>10-6-2026</a:t>
            </a:fld>
            <a:endParaRPr lang="nl-NL"/>
          </a:p>
        </p:txBody>
      </p:sp>
      <p:sp>
        <p:nvSpPr>
          <p:cNvPr id="5" name="Tijdelijke aanduiding voor voettekst 4">
            <a:extLst>
              <a:ext uri="{FF2B5EF4-FFF2-40B4-BE49-F238E27FC236}">
                <a16:creationId xmlns:a16="http://schemas.microsoft.com/office/drawing/2014/main" id="{BB7999B4-FAC8-4CF4-207E-8BC951FABDF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A0FDD1-457F-236D-B474-5C432C1F846B}"/>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117319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0840D6-D1C9-2F06-9E72-8F5419CFB6C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4CA0E69-8766-943C-CB0F-71618E8462C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2837AE8-375A-9208-8C8E-1233111FF14D}"/>
              </a:ext>
            </a:extLst>
          </p:cNvPr>
          <p:cNvSpPr>
            <a:spLocks noGrp="1"/>
          </p:cNvSpPr>
          <p:nvPr>
            <p:ph type="dt" sz="half" idx="10"/>
          </p:nvPr>
        </p:nvSpPr>
        <p:spPr/>
        <p:txBody>
          <a:bodyPr/>
          <a:lstStyle/>
          <a:p>
            <a:fld id="{CAB84EBB-AA5D-4AE0-B811-CBEBAFAF93D0}" type="datetimeFigureOut">
              <a:rPr lang="nl-NL" smtClean="0"/>
              <a:t>10-6-2026</a:t>
            </a:fld>
            <a:endParaRPr lang="nl-NL"/>
          </a:p>
        </p:txBody>
      </p:sp>
      <p:sp>
        <p:nvSpPr>
          <p:cNvPr id="5" name="Tijdelijke aanduiding voor voettekst 4">
            <a:extLst>
              <a:ext uri="{FF2B5EF4-FFF2-40B4-BE49-F238E27FC236}">
                <a16:creationId xmlns:a16="http://schemas.microsoft.com/office/drawing/2014/main" id="{22274C39-FFAC-03C9-39D3-AEDE3A09256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ABC2AA5-51DC-4767-F4E9-1D290F51B2A1}"/>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3143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1BD822-A146-B2EC-B3D0-63CCA4D903E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90C19CC-D3DD-684A-71C3-6DD7E7B23A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7037E77-8C61-711D-9517-91F9C0158158}"/>
              </a:ext>
            </a:extLst>
          </p:cNvPr>
          <p:cNvSpPr>
            <a:spLocks noGrp="1"/>
          </p:cNvSpPr>
          <p:nvPr>
            <p:ph type="dt" sz="half" idx="10"/>
          </p:nvPr>
        </p:nvSpPr>
        <p:spPr/>
        <p:txBody>
          <a:bodyPr/>
          <a:lstStyle/>
          <a:p>
            <a:fld id="{CAB84EBB-AA5D-4AE0-B811-CBEBAFAF93D0}" type="datetimeFigureOut">
              <a:rPr lang="nl-NL" smtClean="0"/>
              <a:t>10-6-2026</a:t>
            </a:fld>
            <a:endParaRPr lang="nl-NL"/>
          </a:p>
        </p:txBody>
      </p:sp>
      <p:sp>
        <p:nvSpPr>
          <p:cNvPr id="5" name="Tijdelijke aanduiding voor voettekst 4">
            <a:extLst>
              <a:ext uri="{FF2B5EF4-FFF2-40B4-BE49-F238E27FC236}">
                <a16:creationId xmlns:a16="http://schemas.microsoft.com/office/drawing/2014/main" id="{9DC79A9E-4BF4-5B15-6446-56918FD20AD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F75EDE-A224-BA7B-BF4C-150DAF8DD2A2}"/>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3650086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02071-E16A-FA68-6ACD-CE8C117D7E7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A72E46C-8954-EACC-EC5B-3A4CA3BF205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6208978-0374-FE4C-376E-ECC822BBEE2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5518379-AC58-46B5-2DC8-B0B4568CC6BB}"/>
              </a:ext>
            </a:extLst>
          </p:cNvPr>
          <p:cNvSpPr>
            <a:spLocks noGrp="1"/>
          </p:cNvSpPr>
          <p:nvPr>
            <p:ph type="dt" sz="half" idx="10"/>
          </p:nvPr>
        </p:nvSpPr>
        <p:spPr/>
        <p:txBody>
          <a:bodyPr/>
          <a:lstStyle/>
          <a:p>
            <a:fld id="{CAB84EBB-AA5D-4AE0-B811-CBEBAFAF93D0}" type="datetimeFigureOut">
              <a:rPr lang="nl-NL" smtClean="0"/>
              <a:t>10-6-2026</a:t>
            </a:fld>
            <a:endParaRPr lang="nl-NL"/>
          </a:p>
        </p:txBody>
      </p:sp>
      <p:sp>
        <p:nvSpPr>
          <p:cNvPr id="6" name="Tijdelijke aanduiding voor voettekst 5">
            <a:extLst>
              <a:ext uri="{FF2B5EF4-FFF2-40B4-BE49-F238E27FC236}">
                <a16:creationId xmlns:a16="http://schemas.microsoft.com/office/drawing/2014/main" id="{070DFB50-3ED7-EE6C-4E4E-0A5CB6924DA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C9B2CD8-0A50-C1E0-1525-15264E0DFFF3}"/>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2613405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19157-3DAF-0AA5-2A0A-3619D619735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75B968B-F870-7010-5441-60BC0372C4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CE9C7E2-5CB1-2056-8352-05409C3394A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461A828-1FAB-075F-269B-83586528FB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B86D3B4-4D13-6B58-4D51-500DB19ED7C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A496350-C730-E4A4-F66A-A3DA9C5196DD}"/>
              </a:ext>
            </a:extLst>
          </p:cNvPr>
          <p:cNvSpPr>
            <a:spLocks noGrp="1"/>
          </p:cNvSpPr>
          <p:nvPr>
            <p:ph type="dt" sz="half" idx="10"/>
          </p:nvPr>
        </p:nvSpPr>
        <p:spPr/>
        <p:txBody>
          <a:bodyPr/>
          <a:lstStyle/>
          <a:p>
            <a:fld id="{CAB84EBB-AA5D-4AE0-B811-CBEBAFAF93D0}" type="datetimeFigureOut">
              <a:rPr lang="nl-NL" smtClean="0"/>
              <a:t>10-6-2026</a:t>
            </a:fld>
            <a:endParaRPr lang="nl-NL"/>
          </a:p>
        </p:txBody>
      </p:sp>
      <p:sp>
        <p:nvSpPr>
          <p:cNvPr id="8" name="Tijdelijke aanduiding voor voettekst 7">
            <a:extLst>
              <a:ext uri="{FF2B5EF4-FFF2-40B4-BE49-F238E27FC236}">
                <a16:creationId xmlns:a16="http://schemas.microsoft.com/office/drawing/2014/main" id="{50262101-94DA-709B-2FED-AF8308BD227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E40B35D-9ECB-A60E-C232-CECBE7412793}"/>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248792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13ABE-9756-8387-ADB5-048D95A3631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3A61778-32A5-D040-2384-084F0E97DE2C}"/>
              </a:ext>
            </a:extLst>
          </p:cNvPr>
          <p:cNvSpPr>
            <a:spLocks noGrp="1"/>
          </p:cNvSpPr>
          <p:nvPr>
            <p:ph type="dt" sz="half" idx="10"/>
          </p:nvPr>
        </p:nvSpPr>
        <p:spPr/>
        <p:txBody>
          <a:bodyPr/>
          <a:lstStyle/>
          <a:p>
            <a:fld id="{CAB84EBB-AA5D-4AE0-B811-CBEBAFAF93D0}" type="datetimeFigureOut">
              <a:rPr lang="nl-NL" smtClean="0"/>
              <a:t>10-6-2026</a:t>
            </a:fld>
            <a:endParaRPr lang="nl-NL"/>
          </a:p>
        </p:txBody>
      </p:sp>
      <p:sp>
        <p:nvSpPr>
          <p:cNvPr id="4" name="Tijdelijke aanduiding voor voettekst 3">
            <a:extLst>
              <a:ext uri="{FF2B5EF4-FFF2-40B4-BE49-F238E27FC236}">
                <a16:creationId xmlns:a16="http://schemas.microsoft.com/office/drawing/2014/main" id="{F87684E4-E9AD-3C5A-743C-C1A7E36796D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D06AABA-32D9-5BC9-ACE7-27FC83B03F8C}"/>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997129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316EB23-4986-B953-1557-60C8F546E8AE}"/>
              </a:ext>
            </a:extLst>
          </p:cNvPr>
          <p:cNvSpPr>
            <a:spLocks noGrp="1"/>
          </p:cNvSpPr>
          <p:nvPr>
            <p:ph type="dt" sz="half" idx="10"/>
          </p:nvPr>
        </p:nvSpPr>
        <p:spPr/>
        <p:txBody>
          <a:bodyPr/>
          <a:lstStyle/>
          <a:p>
            <a:fld id="{CAB84EBB-AA5D-4AE0-B811-CBEBAFAF93D0}" type="datetimeFigureOut">
              <a:rPr lang="nl-NL" smtClean="0"/>
              <a:t>10-6-2026</a:t>
            </a:fld>
            <a:endParaRPr lang="nl-NL"/>
          </a:p>
        </p:txBody>
      </p:sp>
      <p:sp>
        <p:nvSpPr>
          <p:cNvPr id="3" name="Tijdelijke aanduiding voor voettekst 2">
            <a:extLst>
              <a:ext uri="{FF2B5EF4-FFF2-40B4-BE49-F238E27FC236}">
                <a16:creationId xmlns:a16="http://schemas.microsoft.com/office/drawing/2014/main" id="{C44A5E4C-923B-B3A9-4228-9254EC4159B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3517272-42F5-8ECB-55D8-31669A2CF83E}"/>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96314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C5C7C-F9CB-5734-10EF-36DB9FAD539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9729C6A-F6D9-3590-9B82-902FB07CBA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48F3E17-8C33-854A-88D1-3D8795E5F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BFB43CE-8526-7EDE-388A-157EDD8C961F}"/>
              </a:ext>
            </a:extLst>
          </p:cNvPr>
          <p:cNvSpPr>
            <a:spLocks noGrp="1"/>
          </p:cNvSpPr>
          <p:nvPr>
            <p:ph type="dt" sz="half" idx="10"/>
          </p:nvPr>
        </p:nvSpPr>
        <p:spPr/>
        <p:txBody>
          <a:bodyPr/>
          <a:lstStyle/>
          <a:p>
            <a:fld id="{CAB84EBB-AA5D-4AE0-B811-CBEBAFAF93D0}" type="datetimeFigureOut">
              <a:rPr lang="nl-NL" smtClean="0"/>
              <a:t>10-6-2026</a:t>
            </a:fld>
            <a:endParaRPr lang="nl-NL"/>
          </a:p>
        </p:txBody>
      </p:sp>
      <p:sp>
        <p:nvSpPr>
          <p:cNvPr id="6" name="Tijdelijke aanduiding voor voettekst 5">
            <a:extLst>
              <a:ext uri="{FF2B5EF4-FFF2-40B4-BE49-F238E27FC236}">
                <a16:creationId xmlns:a16="http://schemas.microsoft.com/office/drawing/2014/main" id="{F26B3FF9-D2F2-6130-3690-1B7EF76340B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494D5E3-F5D8-83F1-1D5F-D0E06F31BF8D}"/>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1701545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A1CED-B687-8416-CA77-A96418B25A7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17F257D-33F6-CBE8-CDA7-30195AEF31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8F3F11-333F-CE21-27C2-D1002CF8D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E55431B-0C52-CE48-2968-74ABE31976BE}"/>
              </a:ext>
            </a:extLst>
          </p:cNvPr>
          <p:cNvSpPr>
            <a:spLocks noGrp="1"/>
          </p:cNvSpPr>
          <p:nvPr>
            <p:ph type="dt" sz="half" idx="10"/>
          </p:nvPr>
        </p:nvSpPr>
        <p:spPr/>
        <p:txBody>
          <a:bodyPr/>
          <a:lstStyle/>
          <a:p>
            <a:fld id="{CAB84EBB-AA5D-4AE0-B811-CBEBAFAF93D0}" type="datetimeFigureOut">
              <a:rPr lang="nl-NL" smtClean="0"/>
              <a:t>10-6-2026</a:t>
            </a:fld>
            <a:endParaRPr lang="nl-NL"/>
          </a:p>
        </p:txBody>
      </p:sp>
      <p:sp>
        <p:nvSpPr>
          <p:cNvPr id="6" name="Tijdelijke aanduiding voor voettekst 5">
            <a:extLst>
              <a:ext uri="{FF2B5EF4-FFF2-40B4-BE49-F238E27FC236}">
                <a16:creationId xmlns:a16="http://schemas.microsoft.com/office/drawing/2014/main" id="{561B0732-63EC-B77F-9448-C88F3796E51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DD7435A-3BF8-B870-E075-AC77E61AF5AF}"/>
              </a:ext>
            </a:extLst>
          </p:cNvPr>
          <p:cNvSpPr>
            <a:spLocks noGrp="1"/>
          </p:cNvSpPr>
          <p:nvPr>
            <p:ph type="sldNum" sz="quarter" idx="12"/>
          </p:nvPr>
        </p:nvSpPr>
        <p:spPr/>
        <p:txBody>
          <a:bodyPr/>
          <a:lstStyle/>
          <a:p>
            <a:fld id="{511F3A26-8073-4851-A20B-300CC3C25EA5}" type="slidenum">
              <a:rPr lang="nl-NL" smtClean="0"/>
              <a:t>‹nr.›</a:t>
            </a:fld>
            <a:endParaRPr lang="nl-NL"/>
          </a:p>
        </p:txBody>
      </p:sp>
    </p:spTree>
    <p:extLst>
      <p:ext uri="{BB962C8B-B14F-4D97-AF65-F5344CB8AC3E}">
        <p14:creationId xmlns:p14="http://schemas.microsoft.com/office/powerpoint/2010/main" val="300942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D4A3ADA-BE9B-FF9B-9704-9D86FCB6D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F213AE9-0925-E11F-8D21-A94CD0806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ACE6839-9244-087D-1294-A00413420A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B84EBB-AA5D-4AE0-B811-CBEBAFAF93D0}" type="datetimeFigureOut">
              <a:rPr lang="nl-NL" smtClean="0"/>
              <a:t>10-6-2026</a:t>
            </a:fld>
            <a:endParaRPr lang="nl-NL"/>
          </a:p>
        </p:txBody>
      </p:sp>
      <p:sp>
        <p:nvSpPr>
          <p:cNvPr id="5" name="Tijdelijke aanduiding voor voettekst 4">
            <a:extLst>
              <a:ext uri="{FF2B5EF4-FFF2-40B4-BE49-F238E27FC236}">
                <a16:creationId xmlns:a16="http://schemas.microsoft.com/office/drawing/2014/main" id="{788322B4-C959-CBB5-543E-9120148C77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10FA8547-97F7-55B4-10EA-77990B343F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1F3A26-8073-4851-A20B-300CC3C25EA5}" type="slidenum">
              <a:rPr lang="nl-NL" smtClean="0"/>
              <a:t>‹nr.›</a:t>
            </a:fld>
            <a:endParaRPr lang="nl-NL"/>
          </a:p>
        </p:txBody>
      </p:sp>
    </p:spTree>
    <p:extLst>
      <p:ext uri="{BB962C8B-B14F-4D97-AF65-F5344CB8AC3E}">
        <p14:creationId xmlns:p14="http://schemas.microsoft.com/office/powerpoint/2010/main" val="2070147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holocaustremembrance.com/wp-content/uploads/2023/08/Recommendations-for-Teaching-and-Learning-about-the-Holocaust-%E2%80%93-IHRA.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lessonup.com/nl/lesson/97MStdcoDvrKuRgbi?utm_source=app&amp;utm_campaign=shared-lesson-app&amp;utm_content=1761563629831&amp;utm_medium=shared-lin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ujpUTi4Y7Uw?feature=oembed" TargetMode="External"/><Relationship Id="rId5" Type="http://schemas.openxmlformats.org/officeDocument/2006/relationships/image" Target="../media/image11.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herdenkingsstenenamersfoort.nl/plattegron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QI4QQ_6zqVU" TargetMode="External"/><Relationship Id="rId5" Type="http://schemas.openxmlformats.org/officeDocument/2006/relationships/image" Target="../media/image2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www.annefrank.org/nl/timeline/219/verboden-voor-jode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FF7BA087-D14E-30F6-397E-C69916FACB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37DF5234-6CD1-B2A3-0486-577471F563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pic>
        <p:nvPicPr>
          <p:cNvPr id="6" name="Afbeelding 5">
            <a:extLst>
              <a:ext uri="{FF2B5EF4-FFF2-40B4-BE49-F238E27FC236}">
                <a16:creationId xmlns:a16="http://schemas.microsoft.com/office/drawing/2014/main" id="{571309A0-45EC-0A79-BE87-CF914A605841}"/>
              </a:ext>
            </a:extLst>
          </p:cNvPr>
          <p:cNvPicPr>
            <a:picLocks noChangeAspect="1"/>
          </p:cNvPicPr>
          <p:nvPr/>
        </p:nvPicPr>
        <p:blipFill>
          <a:blip r:embed="rId4"/>
          <a:stretch>
            <a:fillRect/>
          </a:stretch>
        </p:blipFill>
        <p:spPr>
          <a:xfrm>
            <a:off x="3933203" y="1834542"/>
            <a:ext cx="4325593" cy="4325593"/>
          </a:xfrm>
          <a:prstGeom prst="rect">
            <a:avLst/>
          </a:prstGeom>
          <a:effectLst/>
        </p:spPr>
      </p:pic>
      <p:sp>
        <p:nvSpPr>
          <p:cNvPr id="7" name="Titel 6">
            <a:extLst>
              <a:ext uri="{FF2B5EF4-FFF2-40B4-BE49-F238E27FC236}">
                <a16:creationId xmlns:a16="http://schemas.microsoft.com/office/drawing/2014/main" id="{43ACF314-8DA5-7920-BA9F-D036074AC12C}"/>
              </a:ext>
            </a:extLst>
          </p:cNvPr>
          <p:cNvSpPr>
            <a:spLocks noGrp="1"/>
          </p:cNvSpPr>
          <p:nvPr>
            <p:ph type="title"/>
          </p:nvPr>
        </p:nvSpPr>
        <p:spPr/>
        <p:txBody>
          <a:bodyPr/>
          <a:lstStyle/>
          <a:p>
            <a:pPr algn="ctr"/>
            <a:r>
              <a:rPr lang="en-US" dirty="0">
                <a:solidFill>
                  <a:schemeClr val="accent1"/>
                </a:solidFill>
              </a:rPr>
              <a:t>Module </a:t>
            </a:r>
            <a:r>
              <a:rPr lang="en-US" dirty="0" err="1">
                <a:solidFill>
                  <a:schemeClr val="accent1"/>
                </a:solidFill>
              </a:rPr>
              <a:t>Herdenkingsstenen</a:t>
            </a:r>
            <a:r>
              <a:rPr lang="en-US" dirty="0">
                <a:solidFill>
                  <a:schemeClr val="accent1"/>
                </a:solidFill>
              </a:rPr>
              <a:t> Amersfoort</a:t>
            </a:r>
            <a:endParaRPr lang="nl-NL" dirty="0">
              <a:solidFill>
                <a:schemeClr val="accent1"/>
              </a:solidFill>
            </a:endParaRPr>
          </a:p>
        </p:txBody>
      </p:sp>
    </p:spTree>
    <p:extLst>
      <p:ext uri="{BB962C8B-B14F-4D97-AF65-F5344CB8AC3E}">
        <p14:creationId xmlns:p14="http://schemas.microsoft.com/office/powerpoint/2010/main" val="3147830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5C60C-5718-F0A2-54A8-DEA36B018383}"/>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CDF69B72-B8B6-CE30-2D0E-681933B540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4AB9AF59-474C-50ED-0594-A6F5CB182A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2FA9B7E6-D17B-E6C0-CFFF-11636D427692}"/>
              </a:ext>
            </a:extLst>
          </p:cNvPr>
          <p:cNvSpPr>
            <a:spLocks noGrp="1"/>
          </p:cNvSpPr>
          <p:nvPr>
            <p:ph type="title"/>
          </p:nvPr>
        </p:nvSpPr>
        <p:spPr/>
        <p:txBody>
          <a:bodyPr/>
          <a:lstStyle/>
          <a:p>
            <a:pPr algn="ctr"/>
            <a:r>
              <a:rPr lang="en-US" dirty="0">
                <a:solidFill>
                  <a:schemeClr val="accent1"/>
                </a:solidFill>
              </a:rPr>
              <a:t>Les 2 </a:t>
            </a:r>
            <a:r>
              <a:rPr lang="en-US" dirty="0" err="1">
                <a:solidFill>
                  <a:schemeClr val="accent1"/>
                </a:solidFill>
              </a:rPr>
              <a:t>Jodendom</a:t>
            </a:r>
            <a:r>
              <a:rPr lang="en-US" dirty="0">
                <a:solidFill>
                  <a:schemeClr val="accent1"/>
                </a:solidFill>
              </a:rPr>
              <a:t>, Holocaust, </a:t>
            </a:r>
            <a:r>
              <a:rPr lang="en-US" dirty="0" err="1">
                <a:solidFill>
                  <a:schemeClr val="accent1"/>
                </a:solidFill>
              </a:rPr>
              <a:t>Antisemitisme</a:t>
            </a:r>
            <a:r>
              <a:rPr lang="en-US" dirty="0">
                <a:solidFill>
                  <a:schemeClr val="accent1"/>
                </a:solidFill>
              </a:rPr>
              <a:t> </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B75633E5-8FE5-9391-5A9D-2E4E1DC986BF}"/>
              </a:ext>
            </a:extLst>
          </p:cNvPr>
          <p:cNvSpPr>
            <a:spLocks noGrp="1"/>
          </p:cNvSpPr>
          <p:nvPr>
            <p:ph idx="1"/>
          </p:nvPr>
        </p:nvSpPr>
        <p:spPr/>
        <p:txBody>
          <a:bodyPr/>
          <a:lstStyle/>
          <a:p>
            <a:r>
              <a:rPr lang="nl-NL" dirty="0"/>
              <a:t>Terugblik les 1</a:t>
            </a:r>
          </a:p>
          <a:p>
            <a:pPr lvl="0"/>
            <a:r>
              <a:rPr lang="nl-NL" dirty="0"/>
              <a:t> Leerdoelen les 2: </a:t>
            </a:r>
          </a:p>
          <a:p>
            <a:pPr lvl="1"/>
            <a:r>
              <a:rPr lang="nl-NL" dirty="0"/>
              <a:t>Je kunt samenvatten wat “Joods zijn” inhoudt. </a:t>
            </a:r>
          </a:p>
          <a:p>
            <a:pPr lvl="1"/>
            <a:r>
              <a:rPr lang="nl-NL" dirty="0"/>
              <a:t>Je kunt het begrip antisemitisme definiëren. </a:t>
            </a:r>
          </a:p>
          <a:p>
            <a:pPr lvl="0"/>
            <a:r>
              <a:rPr lang="nl-NL" dirty="0"/>
              <a:t>Over de streep </a:t>
            </a:r>
          </a:p>
          <a:p>
            <a:pPr lvl="0"/>
            <a:r>
              <a:rPr lang="nl-NL" dirty="0"/>
              <a:t>Holocaust – waarom relevant?</a:t>
            </a:r>
          </a:p>
          <a:p>
            <a:r>
              <a:rPr lang="nl-NL" dirty="0"/>
              <a:t>Wat is “Joods zijn”?</a:t>
            </a:r>
          </a:p>
          <a:p>
            <a:r>
              <a:rPr lang="nl-NL" dirty="0"/>
              <a:t>Antisemitisme</a:t>
            </a:r>
          </a:p>
        </p:txBody>
      </p:sp>
    </p:spTree>
    <p:extLst>
      <p:ext uri="{BB962C8B-B14F-4D97-AF65-F5344CB8AC3E}">
        <p14:creationId xmlns:p14="http://schemas.microsoft.com/office/powerpoint/2010/main" val="2564221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53E6E-62CA-246C-0937-775B7F9A180F}"/>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33052653-4148-73C4-F1EC-C2E68384F3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47597B74-91F4-32B7-64BE-94B63091EB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9BDD1B76-04E4-E4EA-2E4A-A8B2CFBC19D3}"/>
              </a:ext>
            </a:extLst>
          </p:cNvPr>
          <p:cNvSpPr>
            <a:spLocks noGrp="1"/>
          </p:cNvSpPr>
          <p:nvPr>
            <p:ph type="title"/>
          </p:nvPr>
        </p:nvSpPr>
        <p:spPr/>
        <p:txBody>
          <a:bodyPr/>
          <a:lstStyle/>
          <a:p>
            <a:pPr algn="ctr"/>
            <a:r>
              <a:rPr lang="en-US" dirty="0">
                <a:solidFill>
                  <a:schemeClr val="accent1"/>
                </a:solidFill>
              </a:rPr>
              <a:t>Over de </a:t>
            </a:r>
            <a:r>
              <a:rPr lang="en-US" dirty="0" err="1">
                <a:solidFill>
                  <a:schemeClr val="accent1"/>
                </a:solidFill>
              </a:rPr>
              <a:t>streep</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C117B023-B0A2-17A1-39D5-0F34D47FCFBF}"/>
              </a:ext>
            </a:extLst>
          </p:cNvPr>
          <p:cNvSpPr>
            <a:spLocks noGrp="1"/>
          </p:cNvSpPr>
          <p:nvPr>
            <p:ph idx="1"/>
          </p:nvPr>
        </p:nvSpPr>
        <p:spPr/>
        <p:txBody>
          <a:bodyPr/>
          <a:lstStyle/>
          <a:p>
            <a:r>
              <a:rPr lang="nl-NL" dirty="0"/>
              <a:t>Ik ben geboren in Nederland (links)</a:t>
            </a:r>
          </a:p>
          <a:p>
            <a:r>
              <a:rPr lang="nl-NL" dirty="0"/>
              <a:t>Mijn ouders zijn geboren in Nederland (links)</a:t>
            </a:r>
          </a:p>
          <a:p>
            <a:r>
              <a:rPr lang="nl-NL" dirty="0"/>
              <a:t>Mijn grootouders zijn geboren in Nederland (links)</a:t>
            </a:r>
          </a:p>
          <a:p>
            <a:r>
              <a:rPr lang="nl-NL" dirty="0"/>
              <a:t>In mijn familie is iemand gemigreerd (links)</a:t>
            </a:r>
          </a:p>
          <a:p>
            <a:r>
              <a:rPr lang="nl-NL" dirty="0"/>
              <a:t>Ik ben al een keer gediscrimineerd (links)</a:t>
            </a:r>
          </a:p>
          <a:p>
            <a:endParaRPr lang="nl-NL" dirty="0"/>
          </a:p>
        </p:txBody>
      </p:sp>
    </p:spTree>
    <p:extLst>
      <p:ext uri="{BB962C8B-B14F-4D97-AF65-F5344CB8AC3E}">
        <p14:creationId xmlns:p14="http://schemas.microsoft.com/office/powerpoint/2010/main" val="20058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36723-4A94-70D0-2A82-F23D7094BF9E}"/>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3100EF4A-9F7C-3A23-51B3-7E2206909E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F074D7B1-39DF-9BA1-323F-0858993CE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738B4855-A6F1-59B4-94ED-349EFF8A5C68}"/>
              </a:ext>
            </a:extLst>
          </p:cNvPr>
          <p:cNvSpPr>
            <a:spLocks noGrp="1"/>
          </p:cNvSpPr>
          <p:nvPr>
            <p:ph type="title"/>
          </p:nvPr>
        </p:nvSpPr>
        <p:spPr/>
        <p:txBody>
          <a:bodyPr/>
          <a:lstStyle/>
          <a:p>
            <a:pPr algn="ctr"/>
            <a:r>
              <a:rPr lang="en-US" dirty="0" err="1">
                <a:solidFill>
                  <a:schemeClr val="accent1"/>
                </a:solidFill>
              </a:rPr>
              <a:t>Waarom</a:t>
            </a:r>
            <a:r>
              <a:rPr lang="en-US" dirty="0">
                <a:solidFill>
                  <a:schemeClr val="accent1"/>
                </a:solidFill>
              </a:rPr>
              <a:t> is de Holocaust </a:t>
            </a:r>
            <a:r>
              <a:rPr lang="en-US" dirty="0" err="1">
                <a:solidFill>
                  <a:schemeClr val="accent1"/>
                </a:solidFill>
              </a:rPr>
              <a:t>nog</a:t>
            </a:r>
            <a:r>
              <a:rPr lang="en-US" dirty="0">
                <a:solidFill>
                  <a:schemeClr val="accent1"/>
                </a:solidFill>
              </a:rPr>
              <a:t> relevant?</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5555434F-FD5C-4612-F026-17AB5FD5101A}"/>
              </a:ext>
            </a:extLst>
          </p:cNvPr>
          <p:cNvSpPr>
            <a:spLocks noGrp="1"/>
          </p:cNvSpPr>
          <p:nvPr>
            <p:ph idx="1"/>
          </p:nvPr>
        </p:nvSpPr>
        <p:spPr/>
        <p:txBody>
          <a:bodyPr>
            <a:normAutofit fontScale="92500" lnSpcReduction="10000"/>
          </a:bodyPr>
          <a:lstStyle/>
          <a:p>
            <a:r>
              <a:rPr lang="nl-NL" dirty="0"/>
              <a:t>Aantasting van menselijke waarden</a:t>
            </a:r>
          </a:p>
          <a:p>
            <a:r>
              <a:rPr lang="nl-NL" dirty="0"/>
              <a:t>Holocaust is hier gebeurd en wordt herdacht</a:t>
            </a:r>
          </a:p>
          <a:p>
            <a:r>
              <a:rPr lang="nl-NL" dirty="0"/>
              <a:t>Aantasting van democratische waarden</a:t>
            </a:r>
          </a:p>
          <a:p>
            <a:r>
              <a:rPr lang="nl-NL" dirty="0"/>
              <a:t>Genocide wordt gepland: hoe?</a:t>
            </a:r>
          </a:p>
          <a:p>
            <a:r>
              <a:rPr lang="nl-NL" dirty="0"/>
              <a:t>Bestuderen van antisemitisme geeft inzicht in stereotyperingen, xenofobie en racisme</a:t>
            </a:r>
          </a:p>
          <a:p>
            <a:r>
              <a:rPr lang="nl-NL" dirty="0"/>
              <a:t>Holocaust wordt soms ontkend of verdraaid</a:t>
            </a:r>
          </a:p>
          <a:p>
            <a:endParaRPr lang="nl-NL" dirty="0"/>
          </a:p>
          <a:p>
            <a:r>
              <a:rPr lang="nl-NL" dirty="0"/>
              <a:t>Bron: </a:t>
            </a:r>
            <a:r>
              <a:rPr lang="nl-NL" dirty="0">
                <a:hlinkClick r:id="rId4"/>
              </a:rPr>
              <a:t>Recommendations-for-Teaching-and-Learning-about-the-Holocaust-–-IHRA.pdf</a:t>
            </a:r>
            <a:r>
              <a:rPr lang="nl-NL" dirty="0"/>
              <a:t> Holocaustremembrance.com</a:t>
            </a:r>
          </a:p>
          <a:p>
            <a:endParaRPr lang="nl-NL" dirty="0"/>
          </a:p>
          <a:p>
            <a:endParaRPr lang="nl-NL" dirty="0"/>
          </a:p>
        </p:txBody>
      </p:sp>
    </p:spTree>
    <p:extLst>
      <p:ext uri="{BB962C8B-B14F-4D97-AF65-F5344CB8AC3E}">
        <p14:creationId xmlns:p14="http://schemas.microsoft.com/office/powerpoint/2010/main" val="1942503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9C89A-3357-29B7-0D3C-173AC79FD600}"/>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8E4D3386-7F3B-E7A5-D5CA-4323AE1852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5DA77F20-0AE9-F526-F06E-E4C1C0F46E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69895E8F-1ED4-E666-221E-6B342BDE67A5}"/>
              </a:ext>
            </a:extLst>
          </p:cNvPr>
          <p:cNvSpPr>
            <a:spLocks noGrp="1"/>
          </p:cNvSpPr>
          <p:nvPr>
            <p:ph type="title"/>
          </p:nvPr>
        </p:nvSpPr>
        <p:spPr/>
        <p:txBody>
          <a:bodyPr/>
          <a:lstStyle/>
          <a:p>
            <a:pPr algn="ctr"/>
            <a:r>
              <a:rPr lang="en-US" dirty="0">
                <a:solidFill>
                  <a:schemeClr val="accent1"/>
                </a:solidFill>
              </a:rPr>
              <a:t>Wat is ‘Joods </a:t>
            </a:r>
            <a:r>
              <a:rPr lang="en-US" dirty="0" err="1">
                <a:solidFill>
                  <a:schemeClr val="accent1"/>
                </a:solidFill>
              </a:rPr>
              <a:t>zijn</a:t>
            </a:r>
            <a:r>
              <a:rPr lang="en-US" dirty="0">
                <a:solidFill>
                  <a:schemeClr val="accent1"/>
                </a:solidFill>
              </a:rPr>
              <a:t>’?</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CE68B61A-E528-4D2C-881B-D7F207C7BE78}"/>
              </a:ext>
            </a:extLst>
          </p:cNvPr>
          <p:cNvSpPr>
            <a:spLocks noGrp="1"/>
          </p:cNvSpPr>
          <p:nvPr>
            <p:ph idx="1"/>
          </p:nvPr>
        </p:nvSpPr>
        <p:spPr/>
        <p:txBody>
          <a:bodyPr/>
          <a:lstStyle/>
          <a:p>
            <a:pPr marL="0" indent="0">
              <a:buNone/>
            </a:pPr>
            <a:endParaRPr lang="nl-NL" dirty="0"/>
          </a:p>
          <a:p>
            <a:pPr marL="0" indent="0">
              <a:buNone/>
            </a:pPr>
            <a:endParaRPr lang="nl-NL" dirty="0"/>
          </a:p>
          <a:p>
            <a:pPr marL="0" indent="0" algn="ctr">
              <a:buNone/>
            </a:pPr>
            <a:r>
              <a:rPr lang="nl-NL" dirty="0" err="1">
                <a:hlinkClick r:id="rId4"/>
              </a:rPr>
              <a:t>Lesson</a:t>
            </a:r>
            <a:r>
              <a:rPr lang="nl-NL" dirty="0">
                <a:hlinkClick r:id="rId4"/>
              </a:rPr>
              <a:t> up  Wat is Joods? </a:t>
            </a:r>
            <a:endParaRPr lang="nl-NL" dirty="0"/>
          </a:p>
        </p:txBody>
      </p:sp>
    </p:spTree>
    <p:extLst>
      <p:ext uri="{BB962C8B-B14F-4D97-AF65-F5344CB8AC3E}">
        <p14:creationId xmlns:p14="http://schemas.microsoft.com/office/powerpoint/2010/main" val="3372583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77F36-269D-BEAB-C674-32C94BD57DD1}"/>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614E69A7-9CB3-5EED-02AC-0F39264CE28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FE27D476-2523-2136-84A6-C1EF9E459F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EF2CCA43-8400-935A-B600-8B1B0B2C6A60}"/>
              </a:ext>
            </a:extLst>
          </p:cNvPr>
          <p:cNvSpPr>
            <a:spLocks noGrp="1"/>
          </p:cNvSpPr>
          <p:nvPr>
            <p:ph type="title"/>
          </p:nvPr>
        </p:nvSpPr>
        <p:spPr/>
        <p:txBody>
          <a:bodyPr/>
          <a:lstStyle/>
          <a:p>
            <a:pPr algn="ctr"/>
            <a:r>
              <a:rPr lang="en-US" dirty="0">
                <a:solidFill>
                  <a:schemeClr val="accent1"/>
                </a:solidFill>
              </a:rPr>
              <a:t>Wat is ‘Joods </a:t>
            </a:r>
            <a:r>
              <a:rPr lang="en-US" dirty="0" err="1">
                <a:solidFill>
                  <a:schemeClr val="accent1"/>
                </a:solidFill>
              </a:rPr>
              <a:t>zijn</a:t>
            </a:r>
            <a:r>
              <a:rPr lang="en-US" dirty="0">
                <a:solidFill>
                  <a:schemeClr val="accent1"/>
                </a:solidFill>
              </a:rPr>
              <a:t>’?</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C698E238-EC84-6FB0-5D8B-1DC706BFE8B6}"/>
              </a:ext>
            </a:extLst>
          </p:cNvPr>
          <p:cNvSpPr>
            <a:spLocks noGrp="1"/>
          </p:cNvSpPr>
          <p:nvPr>
            <p:ph idx="1"/>
          </p:nvPr>
        </p:nvSpPr>
        <p:spPr/>
        <p:txBody>
          <a:bodyPr/>
          <a:lstStyle/>
          <a:p>
            <a:r>
              <a:rPr lang="nl-NL" dirty="0"/>
              <a:t>Antisemitisme is een vorm van discriminatie of haat tegenover mensen die van Joodse afkomst zijn</a:t>
            </a:r>
            <a:endParaRPr lang="en-US" dirty="0"/>
          </a:p>
          <a:p>
            <a:r>
              <a:rPr lang="en-US" dirty="0"/>
              <a:t>Korte </a:t>
            </a:r>
            <a:r>
              <a:rPr lang="en-US" dirty="0" err="1"/>
              <a:t>uitleg</a:t>
            </a:r>
            <a:endParaRPr lang="en-US" dirty="0"/>
          </a:p>
          <a:p>
            <a:pPr marL="0" indent="0">
              <a:buNone/>
            </a:pPr>
            <a:endParaRPr lang="nl-NL" dirty="0"/>
          </a:p>
        </p:txBody>
      </p:sp>
      <p:pic>
        <p:nvPicPr>
          <p:cNvPr id="3" name="Tijdelijke aanduiding voor inhoud 3">
            <a:extLst>
              <a:ext uri="{FF2B5EF4-FFF2-40B4-BE49-F238E27FC236}">
                <a16:creationId xmlns:a16="http://schemas.microsoft.com/office/drawing/2014/main" id="{BD876F27-7B5F-E2A5-EEA0-D733B0E795CD}"/>
              </a:ext>
            </a:extLst>
          </p:cNvPr>
          <p:cNvPicPr>
            <a:picLocks noChangeAspect="1"/>
          </p:cNvPicPr>
          <p:nvPr/>
        </p:nvPicPr>
        <p:blipFill>
          <a:blip r:embed="rId4"/>
          <a:srcRect r="37991"/>
          <a:stretch/>
        </p:blipFill>
        <p:spPr>
          <a:xfrm>
            <a:off x="4046648" y="2910031"/>
            <a:ext cx="4098704" cy="3718043"/>
          </a:xfrm>
          <a:prstGeom prst="rect">
            <a:avLst/>
          </a:prstGeom>
          <a:effectLst/>
        </p:spPr>
      </p:pic>
    </p:spTree>
    <p:extLst>
      <p:ext uri="{BB962C8B-B14F-4D97-AF65-F5344CB8AC3E}">
        <p14:creationId xmlns:p14="http://schemas.microsoft.com/office/powerpoint/2010/main" val="2207854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65C51-EBD2-3C69-E66C-92B70EF74B73}"/>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2FC391D5-C0FC-63AC-80BC-8EA1713842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2D4CE61A-2C3E-C997-C944-611F3B12C2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4A671835-B31C-D0B4-77BB-CFE68F976A16}"/>
              </a:ext>
            </a:extLst>
          </p:cNvPr>
          <p:cNvSpPr>
            <a:spLocks noGrp="1"/>
          </p:cNvSpPr>
          <p:nvPr>
            <p:ph type="title"/>
          </p:nvPr>
        </p:nvSpPr>
        <p:spPr/>
        <p:txBody>
          <a:bodyPr/>
          <a:lstStyle/>
          <a:p>
            <a:pPr algn="ctr"/>
            <a:r>
              <a:rPr lang="en-US" dirty="0">
                <a:solidFill>
                  <a:schemeClr val="accent1"/>
                </a:solidFill>
              </a:rPr>
              <a:t>Wat is ‘Joods </a:t>
            </a:r>
            <a:r>
              <a:rPr lang="en-US" dirty="0" err="1">
                <a:solidFill>
                  <a:schemeClr val="accent1"/>
                </a:solidFill>
              </a:rPr>
              <a:t>zijn</a:t>
            </a:r>
            <a:r>
              <a:rPr lang="en-US" dirty="0">
                <a:solidFill>
                  <a:schemeClr val="accent1"/>
                </a:solidFill>
              </a:rPr>
              <a:t>’?</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96DDB0C8-2C58-7875-033D-C729592D1166}"/>
              </a:ext>
            </a:extLst>
          </p:cNvPr>
          <p:cNvSpPr>
            <a:spLocks noGrp="1"/>
          </p:cNvSpPr>
          <p:nvPr>
            <p:ph idx="1"/>
          </p:nvPr>
        </p:nvSpPr>
        <p:spPr/>
        <p:txBody>
          <a:bodyPr/>
          <a:lstStyle/>
          <a:p>
            <a:r>
              <a:rPr lang="de-DE" dirty="0">
                <a:latin typeface="Roboto" panose="02000000000000000000" pitchFamily="2" charset="0"/>
              </a:rPr>
              <a:t>Friedländer: „Wir sind alle gleich – es gibt kein christliches, muslimisches, jüdisches Blut. Es gibt nur menschliches Blut. Ihr habt alle dasselbe. (…) Seid doch Menschen!“</a:t>
            </a:r>
            <a:endParaRPr lang="de-DE" dirty="0">
              <a:latin typeface="Sofia Sans Condensed"/>
            </a:endParaRPr>
          </a:p>
        </p:txBody>
      </p:sp>
      <p:pic>
        <p:nvPicPr>
          <p:cNvPr id="3" name="Onlinemedia 3" title="„Es gibt nur menschliches Blut&quot;: Holocaust-Überlebende gedenkt im EU-Parlament">
            <a:hlinkClick r:id="" action="ppaction://media"/>
            <a:extLst>
              <a:ext uri="{FF2B5EF4-FFF2-40B4-BE49-F238E27FC236}">
                <a16:creationId xmlns:a16="http://schemas.microsoft.com/office/drawing/2014/main" id="{5BB1A632-A1D8-B4AF-D929-5C584A67CC30}"/>
              </a:ext>
            </a:extLst>
          </p:cNvPr>
          <p:cNvPicPr>
            <a:picLocks noRot="1" noChangeAspect="1"/>
          </p:cNvPicPr>
          <p:nvPr>
            <a:videoFile r:link="rId1"/>
          </p:nvPr>
        </p:nvPicPr>
        <p:blipFill>
          <a:blip r:embed="rId5"/>
          <a:stretch>
            <a:fillRect/>
          </a:stretch>
        </p:blipFill>
        <p:spPr>
          <a:xfrm>
            <a:off x="3348825" y="3207676"/>
            <a:ext cx="5494349" cy="3104224"/>
          </a:xfrm>
          <a:prstGeom prst="rect">
            <a:avLst/>
          </a:prstGeom>
        </p:spPr>
      </p:pic>
    </p:spTree>
    <p:extLst>
      <p:ext uri="{BB962C8B-B14F-4D97-AF65-F5344CB8AC3E}">
        <p14:creationId xmlns:p14="http://schemas.microsoft.com/office/powerpoint/2010/main" val="392313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81506-9AD6-D589-B020-09CCC846D69A}"/>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287C30AC-CC3E-7F8B-5D62-6196884FB8B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3CC850DE-3392-6607-AC46-659D1B1628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F401CAE8-52DE-73BE-62B9-95FD0C724104}"/>
              </a:ext>
            </a:extLst>
          </p:cNvPr>
          <p:cNvSpPr>
            <a:spLocks noGrp="1"/>
          </p:cNvSpPr>
          <p:nvPr>
            <p:ph type="title"/>
          </p:nvPr>
        </p:nvSpPr>
        <p:spPr/>
        <p:txBody>
          <a:bodyPr/>
          <a:lstStyle/>
          <a:p>
            <a:pPr algn="ctr"/>
            <a:r>
              <a:rPr lang="en-US" dirty="0" err="1">
                <a:solidFill>
                  <a:schemeClr val="accent1"/>
                </a:solidFill>
              </a:rPr>
              <a:t>Reflectie</a:t>
            </a:r>
            <a:r>
              <a:rPr lang="en-US" dirty="0">
                <a:solidFill>
                  <a:schemeClr val="accent1"/>
                </a:solidFill>
              </a:rPr>
              <a:t> les 2</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7C1C8B36-69FB-BB48-BD2E-C79DFD8D1085}"/>
              </a:ext>
            </a:extLst>
          </p:cNvPr>
          <p:cNvSpPr>
            <a:spLocks noGrp="1"/>
          </p:cNvSpPr>
          <p:nvPr>
            <p:ph idx="1"/>
          </p:nvPr>
        </p:nvSpPr>
        <p:spPr/>
        <p:txBody>
          <a:bodyPr/>
          <a:lstStyle/>
          <a:p>
            <a:pPr marL="0" indent="0">
              <a:buNone/>
            </a:pPr>
            <a:endParaRPr lang="nl-NL" dirty="0"/>
          </a:p>
          <a:p>
            <a:pPr marL="0" indent="0" algn="ctr">
              <a:buNone/>
            </a:pPr>
            <a:r>
              <a:rPr lang="nl-NL" dirty="0"/>
              <a:t>“Joods zijn” </a:t>
            </a:r>
          </a:p>
          <a:p>
            <a:pPr marL="0" indent="0" algn="ctr">
              <a:buNone/>
            </a:pPr>
            <a:r>
              <a:rPr lang="nl-NL" dirty="0"/>
              <a:t>Wat was nieuw voor jou? / Wat heb je geleerd deze les?</a:t>
            </a:r>
          </a:p>
          <a:p>
            <a:pPr marL="0" indent="0" algn="ctr">
              <a:buNone/>
            </a:pPr>
            <a:r>
              <a:rPr lang="nl-NL" dirty="0"/>
              <a:t>(herdenkingsteen vlak 2)</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3027010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8155B-01B6-0291-C487-0EC172B12277}"/>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452D3E04-3B05-1042-0F71-34E5FD847E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5E343FFA-BD71-89C6-EA0B-A6CE28AF73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9690D648-DBD8-73EC-652B-7695634499F3}"/>
              </a:ext>
            </a:extLst>
          </p:cNvPr>
          <p:cNvSpPr>
            <a:spLocks noGrp="1"/>
          </p:cNvSpPr>
          <p:nvPr>
            <p:ph type="title"/>
          </p:nvPr>
        </p:nvSpPr>
        <p:spPr/>
        <p:txBody>
          <a:bodyPr/>
          <a:lstStyle/>
          <a:p>
            <a:r>
              <a:rPr lang="en-US" dirty="0">
                <a:solidFill>
                  <a:schemeClr val="accent1"/>
                </a:solidFill>
              </a:rPr>
              <a:t>Les 3 </a:t>
            </a:r>
            <a:r>
              <a:rPr lang="en-US" dirty="0" err="1">
                <a:solidFill>
                  <a:schemeClr val="accent1"/>
                </a:solidFill>
              </a:rPr>
              <a:t>Stichting</a:t>
            </a:r>
            <a:r>
              <a:rPr lang="en-US" dirty="0">
                <a:solidFill>
                  <a:schemeClr val="accent1"/>
                </a:solidFill>
              </a:rPr>
              <a:t> </a:t>
            </a:r>
            <a:r>
              <a:rPr lang="en-US" dirty="0" err="1">
                <a:solidFill>
                  <a:schemeClr val="accent1"/>
                </a:solidFill>
              </a:rPr>
              <a:t>Herdenkingsstenen</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D782B92F-3B5F-DDD6-596B-EC5B3162D4AF}"/>
              </a:ext>
            </a:extLst>
          </p:cNvPr>
          <p:cNvSpPr>
            <a:spLocks noGrp="1"/>
          </p:cNvSpPr>
          <p:nvPr>
            <p:ph idx="1"/>
          </p:nvPr>
        </p:nvSpPr>
        <p:spPr/>
        <p:txBody>
          <a:bodyPr/>
          <a:lstStyle/>
          <a:p>
            <a:pPr lvl="0"/>
            <a:r>
              <a:rPr lang="nl-NL" dirty="0"/>
              <a:t>Eigen leerdoel – Waar sta je?</a:t>
            </a:r>
          </a:p>
          <a:p>
            <a:pPr lvl="0"/>
            <a:r>
              <a:rPr lang="nl-NL" dirty="0"/>
              <a:t>Leerdoelen: </a:t>
            </a:r>
          </a:p>
          <a:p>
            <a:pPr lvl="1"/>
            <a:r>
              <a:rPr lang="nl-NL" dirty="0"/>
              <a:t>Je kunt beschrijven waarmee de Stichting Herdenkingsstenen  zich bezig houdt. </a:t>
            </a:r>
          </a:p>
          <a:p>
            <a:pPr lvl="1"/>
            <a:r>
              <a:rPr lang="nl-NL" dirty="0"/>
              <a:t>Je kunt het lot dat Joodse stadsgenoten ondergingen samenvatten en plaatsen in de context van de 10 stappen van genocide</a:t>
            </a:r>
          </a:p>
          <a:p>
            <a:r>
              <a:rPr lang="nl-NL" dirty="0"/>
              <a:t>Genocide in 10 stappen</a:t>
            </a:r>
          </a:p>
          <a:p>
            <a:r>
              <a:rPr lang="nl-NL" dirty="0"/>
              <a:t>Stichting Herdenkingsstenen </a:t>
            </a:r>
            <a:r>
              <a:rPr lang="nl-NL" b="1" dirty="0">
                <a:solidFill>
                  <a:schemeClr val="bg1"/>
                </a:solidFill>
              </a:rPr>
              <a:t>- Eigen onderzoek </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2646738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8E0C5-D976-815A-B65B-568151BCD5D8}"/>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A02AFCA1-7DE8-B1B7-3C7D-ECE6D636B27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2D4AD4BD-A38D-2060-A4FD-A057C462AB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32244706-2D41-900A-2349-C3B4966362F2}"/>
              </a:ext>
            </a:extLst>
          </p:cNvPr>
          <p:cNvSpPr>
            <a:spLocks noGrp="1"/>
          </p:cNvSpPr>
          <p:nvPr>
            <p:ph type="title"/>
          </p:nvPr>
        </p:nvSpPr>
        <p:spPr/>
        <p:txBody>
          <a:bodyPr/>
          <a:lstStyle/>
          <a:p>
            <a:pPr algn="ctr"/>
            <a:r>
              <a:rPr lang="en-US" dirty="0">
                <a:solidFill>
                  <a:schemeClr val="accent1"/>
                </a:solidFill>
              </a:rPr>
              <a:t>Genocide</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85215B44-3FD1-C2A1-984D-C9C07BA8739B}"/>
              </a:ext>
            </a:extLst>
          </p:cNvPr>
          <p:cNvSpPr>
            <a:spLocks noGrp="1"/>
          </p:cNvSpPr>
          <p:nvPr>
            <p:ph idx="1"/>
          </p:nvPr>
        </p:nvSpPr>
        <p:spPr/>
        <p:txBody>
          <a:bodyPr/>
          <a:lstStyle/>
          <a:p>
            <a:r>
              <a:rPr lang="nl-NL" dirty="0"/>
              <a:t>Genocide:</a:t>
            </a:r>
          </a:p>
          <a:p>
            <a:pPr lvl="1"/>
            <a:r>
              <a:rPr lang="nl-NL" sz="2800" dirty="0" err="1"/>
              <a:t>Genos</a:t>
            </a:r>
            <a:r>
              <a:rPr lang="nl-NL" sz="2800" dirty="0"/>
              <a:t> (Grieks): ras/stam</a:t>
            </a:r>
          </a:p>
          <a:p>
            <a:pPr lvl="1"/>
            <a:r>
              <a:rPr lang="nl-NL" sz="2800" dirty="0" err="1"/>
              <a:t>Cide</a:t>
            </a:r>
            <a:r>
              <a:rPr lang="nl-NL" sz="2800" dirty="0"/>
              <a:t> (Latijn): doden</a:t>
            </a:r>
          </a:p>
          <a:p>
            <a:pPr lvl="1"/>
            <a:r>
              <a:rPr lang="nl-NL" sz="2800" dirty="0"/>
              <a:t>Nederlands: volkenmoord</a:t>
            </a:r>
          </a:p>
          <a:p>
            <a:pPr marL="0" indent="0">
              <a:buNone/>
            </a:pPr>
            <a:endParaRPr lang="nl-NL" dirty="0"/>
          </a:p>
          <a:p>
            <a:pPr marL="0" indent="0">
              <a:buNone/>
            </a:pPr>
            <a:endParaRPr lang="nl-NL" dirty="0"/>
          </a:p>
        </p:txBody>
      </p:sp>
      <p:pic>
        <p:nvPicPr>
          <p:cNvPr id="3" name="Afbeelding 2">
            <a:extLst>
              <a:ext uri="{FF2B5EF4-FFF2-40B4-BE49-F238E27FC236}">
                <a16:creationId xmlns:a16="http://schemas.microsoft.com/office/drawing/2014/main" id="{1D82AFD9-1472-B823-8F54-9CB91412967E}"/>
              </a:ext>
            </a:extLst>
          </p:cNvPr>
          <p:cNvPicPr>
            <a:picLocks noChangeAspect="1"/>
          </p:cNvPicPr>
          <p:nvPr/>
        </p:nvPicPr>
        <p:blipFill>
          <a:blip r:embed="rId4"/>
          <a:stretch>
            <a:fillRect/>
          </a:stretch>
        </p:blipFill>
        <p:spPr>
          <a:xfrm>
            <a:off x="6096000" y="1690688"/>
            <a:ext cx="4794167" cy="3250981"/>
          </a:xfrm>
          <a:prstGeom prst="rect">
            <a:avLst/>
          </a:prstGeom>
        </p:spPr>
      </p:pic>
    </p:spTree>
    <p:extLst>
      <p:ext uri="{BB962C8B-B14F-4D97-AF65-F5344CB8AC3E}">
        <p14:creationId xmlns:p14="http://schemas.microsoft.com/office/powerpoint/2010/main" val="295712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5F9B6-A584-F6AC-E2AC-E8401533A43A}"/>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F7B21FCC-3208-7991-F5FE-92971EC686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47E655E9-E3BF-6C72-F961-9FDF000231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368372EF-0857-D44D-231D-EBCB72DF3661}"/>
              </a:ext>
            </a:extLst>
          </p:cNvPr>
          <p:cNvSpPr>
            <a:spLocks noGrp="1"/>
          </p:cNvSpPr>
          <p:nvPr>
            <p:ph type="title"/>
          </p:nvPr>
        </p:nvSpPr>
        <p:spPr/>
        <p:txBody>
          <a:bodyPr/>
          <a:lstStyle/>
          <a:p>
            <a:r>
              <a:rPr lang="en-US" dirty="0">
                <a:solidFill>
                  <a:schemeClr val="accent1"/>
                </a:solidFill>
              </a:rPr>
              <a:t>De </a:t>
            </a:r>
            <a:r>
              <a:rPr lang="en-US" dirty="0" err="1">
                <a:solidFill>
                  <a:schemeClr val="accent1"/>
                </a:solidFill>
              </a:rPr>
              <a:t>Verenigde</a:t>
            </a:r>
            <a:r>
              <a:rPr lang="en-US" dirty="0">
                <a:solidFill>
                  <a:schemeClr val="accent1"/>
                </a:solidFill>
              </a:rPr>
              <a:t> </a:t>
            </a:r>
            <a:r>
              <a:rPr lang="en-US" dirty="0" err="1">
                <a:solidFill>
                  <a:schemeClr val="accent1"/>
                </a:solidFill>
              </a:rPr>
              <a:t>Naties</a:t>
            </a:r>
            <a:r>
              <a:rPr lang="en-US" dirty="0">
                <a:solidFill>
                  <a:schemeClr val="accent1"/>
                </a:solidFill>
              </a:rPr>
              <a:t> (VN)</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48C99080-6776-573A-83C4-3FE7287BDE7D}"/>
              </a:ext>
            </a:extLst>
          </p:cNvPr>
          <p:cNvSpPr>
            <a:spLocks noGrp="1"/>
          </p:cNvSpPr>
          <p:nvPr>
            <p:ph idx="1"/>
          </p:nvPr>
        </p:nvSpPr>
        <p:spPr>
          <a:xfrm>
            <a:off x="838200" y="1510301"/>
            <a:ext cx="10515600" cy="4666662"/>
          </a:xfrm>
        </p:spPr>
        <p:txBody>
          <a:bodyPr>
            <a:normAutofit/>
          </a:bodyPr>
          <a:lstStyle/>
          <a:p>
            <a:pPr marL="0" indent="0">
              <a:buNone/>
            </a:pPr>
            <a:r>
              <a:rPr lang="nl-NL" dirty="0"/>
              <a:t>Verdrag inzake voorkoming en bestraffing van genocide</a:t>
            </a:r>
            <a:r>
              <a:rPr lang="nl-NL" dirty="0">
                <a:sym typeface="Wingdings" pitchFamily="2" charset="2"/>
              </a:rPr>
              <a:t> (1948) artikel 2:</a:t>
            </a:r>
          </a:p>
          <a:p>
            <a:pPr lvl="1"/>
            <a:r>
              <a:rPr lang="nl-NL" dirty="0"/>
              <a:t>Eén van de volgende handelingen, gepleegd met de bedoeling om een nationale, etnische, godsdienstige groep, dan wel een groep, behorende tot een bepaald ras, geheel of gedeeltelijk als zodanig te vernietigen door:</a:t>
            </a:r>
          </a:p>
          <a:p>
            <a:pPr lvl="2"/>
            <a:r>
              <a:rPr lang="nl-NL" dirty="0"/>
              <a:t>het doden van leden van de groep; </a:t>
            </a:r>
          </a:p>
          <a:p>
            <a:pPr lvl="2"/>
            <a:r>
              <a:rPr lang="nl-NL" dirty="0"/>
              <a:t>het toebrengen van ernstig lichamelijk of geestelijk letsel aan leden van de groep; </a:t>
            </a:r>
          </a:p>
          <a:p>
            <a:pPr lvl="2"/>
            <a:r>
              <a:rPr lang="nl-NL" dirty="0"/>
              <a:t>het opzettelijk aan de groep opleggen van levensvoorwaarden die gericht zijn op haar gehele of gedeeltelijke lichamelijke vernietiging; </a:t>
            </a:r>
          </a:p>
          <a:p>
            <a:pPr lvl="2"/>
            <a:r>
              <a:rPr lang="nl-NL" dirty="0"/>
              <a:t>het nemen van maatregelen, bedoeld om geboorten binnen de groep te voorkomen;</a:t>
            </a:r>
          </a:p>
          <a:p>
            <a:pPr lvl="2"/>
            <a:r>
              <a:rPr lang="nl-NL" dirty="0"/>
              <a:t>het gewelddadig overbrengen van kinderen van de groep naar een andere groep.</a:t>
            </a:r>
          </a:p>
          <a:p>
            <a:pPr marL="0" indent="0">
              <a:buNone/>
            </a:pPr>
            <a:endParaRPr lang="nl-NL" dirty="0"/>
          </a:p>
        </p:txBody>
      </p:sp>
      <p:pic>
        <p:nvPicPr>
          <p:cNvPr id="3" name="Picture 2" descr="UN Women - Wikipedia">
            <a:extLst>
              <a:ext uri="{FF2B5EF4-FFF2-40B4-BE49-F238E27FC236}">
                <a16:creationId xmlns:a16="http://schemas.microsoft.com/office/drawing/2014/main" id="{E756C0E2-248F-CA4B-F923-C1BBFAE50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394" y="3703965"/>
            <a:ext cx="1556097" cy="132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34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48737-84C0-FE6B-8A12-A5E3D052B5D2}"/>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A49693B9-A509-FDF6-4A19-55905CEFCE9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EA3DC479-9969-BA42-507C-6765670E8D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1ED42BE5-6293-C2CE-49ED-211B9671600E}"/>
              </a:ext>
            </a:extLst>
          </p:cNvPr>
          <p:cNvSpPr>
            <a:spLocks noGrp="1"/>
          </p:cNvSpPr>
          <p:nvPr>
            <p:ph type="title"/>
          </p:nvPr>
        </p:nvSpPr>
        <p:spPr/>
        <p:txBody>
          <a:bodyPr/>
          <a:lstStyle/>
          <a:p>
            <a:pPr algn="ctr"/>
            <a:r>
              <a:rPr lang="en-US" dirty="0">
                <a:solidFill>
                  <a:schemeClr val="accent1"/>
                </a:solidFill>
              </a:rPr>
              <a:t>Les 1 </a:t>
            </a:r>
            <a:r>
              <a:rPr lang="en-US" dirty="0" err="1">
                <a:solidFill>
                  <a:schemeClr val="accent1"/>
                </a:solidFill>
              </a:rPr>
              <a:t>Introductie</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11D4CC63-CC1C-3B8C-66DA-FB474F6C17EB}"/>
              </a:ext>
            </a:extLst>
          </p:cNvPr>
          <p:cNvSpPr>
            <a:spLocks noGrp="1"/>
          </p:cNvSpPr>
          <p:nvPr>
            <p:ph idx="1"/>
          </p:nvPr>
        </p:nvSpPr>
        <p:spPr/>
        <p:txBody>
          <a:bodyPr/>
          <a:lstStyle/>
          <a:p>
            <a:r>
              <a:rPr lang="nl-NL" dirty="0"/>
              <a:t>Welkom</a:t>
            </a:r>
          </a:p>
          <a:p>
            <a:r>
              <a:rPr lang="nl-NL" dirty="0"/>
              <a:t>Kennismaking onderling – speeddate</a:t>
            </a:r>
          </a:p>
          <a:p>
            <a:r>
              <a:rPr lang="nl-NL" dirty="0"/>
              <a:t>Overzicht Module</a:t>
            </a:r>
          </a:p>
          <a:p>
            <a:r>
              <a:rPr lang="nl-NL" dirty="0"/>
              <a:t>Introductie papieren “herdenkingssteen”</a:t>
            </a:r>
          </a:p>
          <a:p>
            <a:r>
              <a:rPr lang="nl-NL" dirty="0"/>
              <a:t>Beoordelingsformulier + eigen leerdoel</a:t>
            </a:r>
          </a:p>
          <a:p>
            <a:pPr marL="0" indent="0">
              <a:buNone/>
            </a:pPr>
            <a:endParaRPr lang="nl-NL" dirty="0"/>
          </a:p>
        </p:txBody>
      </p:sp>
    </p:spTree>
    <p:extLst>
      <p:ext uri="{BB962C8B-B14F-4D97-AF65-F5344CB8AC3E}">
        <p14:creationId xmlns:p14="http://schemas.microsoft.com/office/powerpoint/2010/main" val="1705117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44411-A944-1311-A4A7-2731AFA5A7A9}"/>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D51439DF-423B-3449-1AF2-E4D76472CB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BF8C98A8-B7CC-2718-87B7-3C47BEED08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D85D3852-5816-E184-B8B3-268ADCDBEC6E}"/>
              </a:ext>
            </a:extLst>
          </p:cNvPr>
          <p:cNvSpPr>
            <a:spLocks noGrp="1"/>
          </p:cNvSpPr>
          <p:nvPr>
            <p:ph type="title"/>
          </p:nvPr>
        </p:nvSpPr>
        <p:spPr/>
        <p:txBody>
          <a:bodyPr/>
          <a:lstStyle/>
          <a:p>
            <a:pPr algn="ctr"/>
            <a:r>
              <a:rPr lang="en-US" dirty="0">
                <a:solidFill>
                  <a:schemeClr val="accent1"/>
                </a:solidFill>
              </a:rPr>
              <a:t>Genocide in 10 </a:t>
            </a:r>
            <a:r>
              <a:rPr lang="en-US" dirty="0" err="1">
                <a:solidFill>
                  <a:schemeClr val="accent1"/>
                </a:solidFill>
              </a:rPr>
              <a:t>stappen</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67AB07FC-A561-BEA1-EFCA-1698E764F33B}"/>
              </a:ext>
            </a:extLst>
          </p:cNvPr>
          <p:cNvSpPr>
            <a:spLocks noGrp="1"/>
          </p:cNvSpPr>
          <p:nvPr>
            <p:ph idx="1"/>
          </p:nvPr>
        </p:nvSpPr>
        <p:spPr/>
        <p:txBody>
          <a:bodyPr/>
          <a:lstStyle/>
          <a:p>
            <a:pPr marL="0" indent="0">
              <a:buNone/>
            </a:pPr>
            <a:r>
              <a:rPr lang="nl-NL" dirty="0"/>
              <a:t>Expert werkvorm:</a:t>
            </a:r>
          </a:p>
          <a:p>
            <a:r>
              <a:rPr lang="nl-NL" dirty="0"/>
              <a:t>In drietallen: Noteer in de reader bij de drie aan jullie toegewezen stappen de naam van de stap + kenmerken (hulpmiddel: kopie </a:t>
            </a:r>
            <a:r>
              <a:rPr lang="nl-NL" i="1" dirty="0"/>
              <a:t>Naar Genocide in 10 stappen </a:t>
            </a:r>
            <a:r>
              <a:rPr lang="nl-NL" dirty="0"/>
              <a:t>/ internet)</a:t>
            </a:r>
          </a:p>
          <a:p>
            <a:r>
              <a:rPr lang="nl-NL" dirty="0"/>
              <a:t>Wissel uit in ronde 2 zodat je alle stappen in het overzicht hebt staan</a:t>
            </a:r>
          </a:p>
          <a:p>
            <a:pPr marL="0" indent="0">
              <a:buNone/>
            </a:pPr>
            <a:endParaRPr lang="nl-NL" dirty="0"/>
          </a:p>
          <a:p>
            <a:pPr marL="0" indent="0" algn="ctr">
              <a:buNone/>
            </a:pPr>
            <a:r>
              <a:rPr lang="nl-NL" dirty="0"/>
              <a:t>Groep 1: stap 2,3,4 / Groep 2: stap 5,6,7 / Groep 3: stap 8,9,10</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655061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16B39-AF4E-C395-A1C4-A76E073E680F}"/>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507BA0B5-D807-1F27-9BE5-B38836E61B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C1CED999-B80A-C3E6-863E-AD57BB0E35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93CCC62E-ED6E-99C6-9831-31219E0B643D}"/>
              </a:ext>
            </a:extLst>
          </p:cNvPr>
          <p:cNvSpPr>
            <a:spLocks noGrp="1"/>
          </p:cNvSpPr>
          <p:nvPr>
            <p:ph type="title"/>
          </p:nvPr>
        </p:nvSpPr>
        <p:spPr/>
        <p:txBody>
          <a:bodyPr/>
          <a:lstStyle/>
          <a:p>
            <a:pPr algn="ctr"/>
            <a:r>
              <a:rPr lang="en-US" dirty="0" err="1">
                <a:solidFill>
                  <a:schemeClr val="accent1"/>
                </a:solidFill>
              </a:rPr>
              <a:t>Stichting</a:t>
            </a:r>
            <a:r>
              <a:rPr lang="en-US" dirty="0">
                <a:solidFill>
                  <a:schemeClr val="accent1"/>
                </a:solidFill>
              </a:rPr>
              <a:t> </a:t>
            </a:r>
            <a:r>
              <a:rPr lang="en-US" dirty="0" err="1">
                <a:solidFill>
                  <a:schemeClr val="accent1"/>
                </a:solidFill>
              </a:rPr>
              <a:t>Herdenkingsstenen</a:t>
            </a:r>
            <a:endParaRPr lang="nl-NL" dirty="0">
              <a:solidFill>
                <a:schemeClr val="accent1"/>
              </a:solidFill>
            </a:endParaRPr>
          </a:p>
        </p:txBody>
      </p:sp>
      <p:pic>
        <p:nvPicPr>
          <p:cNvPr id="16" name="Picture 4">
            <a:extLst>
              <a:ext uri="{FF2B5EF4-FFF2-40B4-BE49-F238E27FC236}">
                <a16:creationId xmlns:a16="http://schemas.microsoft.com/office/drawing/2014/main" id="{A536DEEA-9117-5573-ACF6-03073DAFC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82" y="1465543"/>
            <a:ext cx="3698661" cy="31164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1C463FD2-C70F-5894-2FF8-0AAF7BAE818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285881" y="1766071"/>
            <a:ext cx="6180666" cy="34766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aption">
            <a:extLst>
              <a:ext uri="{FF2B5EF4-FFF2-40B4-BE49-F238E27FC236}">
                <a16:creationId xmlns:a16="http://schemas.microsoft.com/office/drawing/2014/main" id="{81D0D0AE-2242-6DB2-4749-3EC48E8855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4234" y="1510034"/>
            <a:ext cx="2467925" cy="3988701"/>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CDA27B41-A039-8E2B-43C5-5E1C02766764}"/>
              </a:ext>
            </a:extLst>
          </p:cNvPr>
          <p:cNvPicPr>
            <a:picLocks noChangeAspect="1"/>
          </p:cNvPicPr>
          <p:nvPr/>
        </p:nvPicPr>
        <p:blipFill>
          <a:blip r:embed="rId7"/>
          <a:stretch>
            <a:fillRect/>
          </a:stretch>
        </p:blipFill>
        <p:spPr>
          <a:xfrm>
            <a:off x="3311738" y="4159110"/>
            <a:ext cx="4385233" cy="2466694"/>
          </a:xfrm>
          <a:prstGeom prst="rect">
            <a:avLst/>
          </a:prstGeom>
        </p:spPr>
      </p:pic>
    </p:spTree>
    <p:extLst>
      <p:ext uri="{BB962C8B-B14F-4D97-AF65-F5344CB8AC3E}">
        <p14:creationId xmlns:p14="http://schemas.microsoft.com/office/powerpoint/2010/main" val="3504013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CACC9-3BE8-9863-A87D-246AB5300845}"/>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3AF7395A-7D94-6CC3-C228-1D281DB7747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6C386AAA-ABC3-E669-F8BD-973109EB7F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272AE3A1-9AAD-6F2D-15AB-3A88BB17F8E6}"/>
              </a:ext>
            </a:extLst>
          </p:cNvPr>
          <p:cNvSpPr>
            <a:spLocks noGrp="1"/>
          </p:cNvSpPr>
          <p:nvPr>
            <p:ph type="title"/>
          </p:nvPr>
        </p:nvSpPr>
        <p:spPr/>
        <p:txBody>
          <a:bodyPr/>
          <a:lstStyle/>
          <a:p>
            <a:pPr algn="ctr"/>
            <a:r>
              <a:rPr lang="en-US" dirty="0">
                <a:solidFill>
                  <a:schemeClr val="accent1"/>
                </a:solidFill>
              </a:rPr>
              <a:t>Boek</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8742B2AE-3299-747C-9A97-B407F72BA472}"/>
              </a:ext>
            </a:extLst>
          </p:cNvPr>
          <p:cNvSpPr>
            <a:spLocks noGrp="1"/>
          </p:cNvSpPr>
          <p:nvPr>
            <p:ph idx="1"/>
          </p:nvPr>
        </p:nvSpPr>
        <p:spPr/>
        <p:txBody>
          <a:bodyPr/>
          <a:lstStyle/>
          <a:p>
            <a:pPr marL="0" indent="0">
              <a:buNone/>
            </a:pPr>
            <a:endParaRPr lang="nl-NL" dirty="0"/>
          </a:p>
          <a:p>
            <a:pPr marL="0" indent="0">
              <a:buNone/>
            </a:pPr>
            <a:endParaRPr lang="nl-NL" dirty="0"/>
          </a:p>
          <a:p>
            <a:pPr marL="0" indent="0">
              <a:buNone/>
            </a:pPr>
            <a:endParaRPr lang="nl-NL" dirty="0"/>
          </a:p>
        </p:txBody>
      </p:sp>
      <p:pic>
        <p:nvPicPr>
          <p:cNvPr id="3" name="Tijdelijke aanduiding voor inhoud 3">
            <a:extLst>
              <a:ext uri="{FF2B5EF4-FFF2-40B4-BE49-F238E27FC236}">
                <a16:creationId xmlns:a16="http://schemas.microsoft.com/office/drawing/2014/main" id="{9CC25603-09E4-4A30-4A9E-64C3D7E7D027}"/>
              </a:ext>
            </a:extLst>
          </p:cNvPr>
          <p:cNvPicPr>
            <a:picLocks noChangeAspect="1"/>
          </p:cNvPicPr>
          <p:nvPr/>
        </p:nvPicPr>
        <p:blipFill>
          <a:blip r:embed="rId4"/>
          <a:stretch>
            <a:fillRect/>
          </a:stretch>
        </p:blipFill>
        <p:spPr>
          <a:xfrm>
            <a:off x="2641296" y="1277497"/>
            <a:ext cx="6321893" cy="4899466"/>
          </a:xfrm>
          <a:prstGeom prst="rect">
            <a:avLst/>
          </a:prstGeom>
          <a:effectLst/>
        </p:spPr>
      </p:pic>
    </p:spTree>
    <p:extLst>
      <p:ext uri="{BB962C8B-B14F-4D97-AF65-F5344CB8AC3E}">
        <p14:creationId xmlns:p14="http://schemas.microsoft.com/office/powerpoint/2010/main" val="1436564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1496-7748-9ADE-B09F-7D5C759CCFF5}"/>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D186F693-0371-4760-CFA1-1C1BBBF01B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F0718F5F-76FB-F5EF-882C-E5AE1058A0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307921F3-95F1-E07A-1150-44F8D362EBED}"/>
              </a:ext>
            </a:extLst>
          </p:cNvPr>
          <p:cNvSpPr>
            <a:spLocks noGrp="1"/>
          </p:cNvSpPr>
          <p:nvPr>
            <p:ph type="title"/>
          </p:nvPr>
        </p:nvSpPr>
        <p:spPr/>
        <p:txBody>
          <a:bodyPr/>
          <a:lstStyle/>
          <a:p>
            <a:pPr algn="ctr"/>
            <a:r>
              <a:rPr lang="en-US" dirty="0">
                <a:solidFill>
                  <a:schemeClr val="accent1"/>
                </a:solidFill>
              </a:rPr>
              <a:t>Eigen </a:t>
            </a:r>
            <a:r>
              <a:rPr lang="en-US" dirty="0" err="1">
                <a:solidFill>
                  <a:schemeClr val="accent1"/>
                </a:solidFill>
              </a:rPr>
              <a:t>onderzoek</a:t>
            </a:r>
            <a:r>
              <a:rPr lang="en-US" dirty="0">
                <a:solidFill>
                  <a:schemeClr val="accent1"/>
                </a:solidFill>
              </a:rPr>
              <a:t>: het </a:t>
            </a:r>
            <a:r>
              <a:rPr lang="en-US" dirty="0" err="1">
                <a:solidFill>
                  <a:schemeClr val="accent1"/>
                </a:solidFill>
              </a:rPr>
              <a:t>gezicht</a:t>
            </a:r>
            <a:r>
              <a:rPr lang="en-US" dirty="0">
                <a:solidFill>
                  <a:schemeClr val="accent1"/>
                </a:solidFill>
              </a:rPr>
              <a:t> achter de naam</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FFD22AE6-E6C4-B1E4-5A03-1A86EAA089C9}"/>
              </a:ext>
            </a:extLst>
          </p:cNvPr>
          <p:cNvSpPr>
            <a:spLocks noGrp="1"/>
          </p:cNvSpPr>
          <p:nvPr>
            <p:ph idx="1"/>
          </p:nvPr>
        </p:nvSpPr>
        <p:spPr/>
        <p:txBody>
          <a:bodyPr>
            <a:normAutofit/>
          </a:bodyPr>
          <a:lstStyle/>
          <a:p>
            <a:pPr marL="0" indent="0">
              <a:buNone/>
            </a:pPr>
            <a:r>
              <a:rPr lang="nl-NL" b="1" dirty="0"/>
              <a:t>In tweetallen: </a:t>
            </a:r>
          </a:p>
          <a:p>
            <a:pPr marL="0" indent="0">
              <a:buNone/>
            </a:pPr>
            <a:r>
              <a:rPr lang="nl-NL" dirty="0"/>
              <a:t>Kies op de </a:t>
            </a:r>
            <a:r>
              <a:rPr lang="nl-NL" dirty="0">
                <a:hlinkClick r:id="rId4"/>
              </a:rPr>
              <a:t>plattegrond </a:t>
            </a:r>
            <a:r>
              <a:rPr lang="nl-NL" dirty="0"/>
              <a:t>één/ twee slachtoffers van de Holocaust uit en probeer zoveel mogelijk informatie (levensverhaal/ foto's) over deze persoon te verzamelen. Gebruik daarvoor:</a:t>
            </a:r>
          </a:p>
          <a:p>
            <a:pPr lvl="1"/>
            <a:r>
              <a:rPr lang="nl-NL" u="sng" dirty="0"/>
              <a:t>website van de Stichting </a:t>
            </a:r>
            <a:r>
              <a:rPr lang="nl-NL" u="sng" dirty="0" err="1"/>
              <a:t>Herdekingsstenen</a:t>
            </a:r>
            <a:r>
              <a:rPr lang="nl-NL" u="sng" dirty="0"/>
              <a:t>  </a:t>
            </a:r>
          </a:p>
          <a:p>
            <a:pPr lvl="1"/>
            <a:r>
              <a:rPr lang="nl-NL" u="sng" dirty="0"/>
              <a:t>Joodsmonument.nl</a:t>
            </a:r>
          </a:p>
          <a:p>
            <a:pPr marL="0" indent="0">
              <a:buNone/>
            </a:pPr>
            <a:r>
              <a:rPr lang="nl-NL" dirty="0"/>
              <a:t>Verwerk de gevonden informatie in een PowerPoint presentatie.</a:t>
            </a:r>
          </a:p>
          <a:p>
            <a:pPr marL="0" indent="0">
              <a:buNone/>
            </a:pPr>
            <a:r>
              <a:rPr lang="nl-NL" dirty="0"/>
              <a:t>Kun je bepaalde informatie over zijn/haar leven koppelen aan de stappen van Genocide?</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927886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9FAD-BDB8-F1A9-ABF2-78FA5DF8482A}"/>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BD81582B-FEA8-45F9-4C5D-DB4C87C48C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9378099B-A3BF-9DF5-1FDB-85A8E3821A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7B8B26B2-EA9A-A0B4-F885-0CCE5FC68AD4}"/>
              </a:ext>
            </a:extLst>
          </p:cNvPr>
          <p:cNvSpPr>
            <a:spLocks noGrp="1"/>
          </p:cNvSpPr>
          <p:nvPr>
            <p:ph type="title"/>
          </p:nvPr>
        </p:nvSpPr>
        <p:spPr/>
        <p:txBody>
          <a:bodyPr/>
          <a:lstStyle/>
          <a:p>
            <a:pPr algn="ctr"/>
            <a:r>
              <a:rPr lang="en-US" dirty="0">
                <a:solidFill>
                  <a:schemeClr val="accent1"/>
                </a:solidFill>
              </a:rPr>
              <a:t>Uitwisseling</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DE92CEBA-000F-7391-2011-6FF428B29A16}"/>
              </a:ext>
            </a:extLst>
          </p:cNvPr>
          <p:cNvSpPr>
            <a:spLocks noGrp="1"/>
          </p:cNvSpPr>
          <p:nvPr>
            <p:ph idx="1"/>
          </p:nvPr>
        </p:nvSpPr>
        <p:spPr/>
        <p:txBody>
          <a:bodyPr>
            <a:normAutofit/>
          </a:bodyPr>
          <a:lstStyle/>
          <a:p>
            <a:r>
              <a:rPr lang="nl-NL" dirty="0"/>
              <a:t>Presenteer jullie persoon aan twee andere duo’s </a:t>
            </a:r>
          </a:p>
          <a:p>
            <a:pPr marL="0" indent="0">
              <a:buNone/>
            </a:pPr>
            <a:endParaRPr lang="nl-NL" dirty="0"/>
          </a:p>
          <a:p>
            <a:pPr marL="0" indent="0">
              <a:buNone/>
            </a:pPr>
            <a:endParaRPr lang="nl-NL" dirty="0"/>
          </a:p>
        </p:txBody>
      </p:sp>
      <p:pic>
        <p:nvPicPr>
          <p:cNvPr id="3" name="Afbeelding 2">
            <a:extLst>
              <a:ext uri="{FF2B5EF4-FFF2-40B4-BE49-F238E27FC236}">
                <a16:creationId xmlns:a16="http://schemas.microsoft.com/office/drawing/2014/main" id="{72AFB279-72E9-493E-0771-3B0385D71DF6}"/>
              </a:ext>
            </a:extLst>
          </p:cNvPr>
          <p:cNvPicPr>
            <a:picLocks noChangeAspect="1"/>
          </p:cNvPicPr>
          <p:nvPr/>
        </p:nvPicPr>
        <p:blipFill>
          <a:blip r:embed="rId4"/>
          <a:srcRect l="29409" t="38681" r="10137" b="9459"/>
          <a:stretch/>
        </p:blipFill>
        <p:spPr>
          <a:xfrm>
            <a:off x="4038389" y="3119895"/>
            <a:ext cx="4115221" cy="2121238"/>
          </a:xfrm>
          <a:prstGeom prst="rect">
            <a:avLst/>
          </a:prstGeom>
          <a:effectLst/>
        </p:spPr>
      </p:pic>
    </p:spTree>
    <p:extLst>
      <p:ext uri="{BB962C8B-B14F-4D97-AF65-F5344CB8AC3E}">
        <p14:creationId xmlns:p14="http://schemas.microsoft.com/office/powerpoint/2010/main" val="1374871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48DBE-E02C-F1AF-690B-92B7AC810137}"/>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E90CB57F-EA10-5CF0-E379-E5441DC873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898F3360-284A-6CE7-89DB-C977EDE090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348866CE-4843-E1F4-18F4-AA3D1B5BE111}"/>
              </a:ext>
            </a:extLst>
          </p:cNvPr>
          <p:cNvSpPr>
            <a:spLocks noGrp="1"/>
          </p:cNvSpPr>
          <p:nvPr>
            <p:ph type="title"/>
          </p:nvPr>
        </p:nvSpPr>
        <p:spPr/>
        <p:txBody>
          <a:bodyPr/>
          <a:lstStyle/>
          <a:p>
            <a:pPr algn="ctr"/>
            <a:r>
              <a:rPr lang="en-US" dirty="0">
                <a:solidFill>
                  <a:schemeClr val="accent1"/>
                </a:solidFill>
              </a:rPr>
              <a:t>Les 4 </a:t>
            </a:r>
            <a:r>
              <a:rPr lang="en-US" dirty="0" err="1">
                <a:solidFill>
                  <a:schemeClr val="accent1"/>
                </a:solidFill>
              </a:rPr>
              <a:t>Wandeling</a:t>
            </a:r>
            <a:r>
              <a:rPr lang="en-US" dirty="0">
                <a:solidFill>
                  <a:schemeClr val="accent1"/>
                </a:solidFill>
              </a:rPr>
              <a:t> </a:t>
            </a:r>
            <a:r>
              <a:rPr lang="en-US" dirty="0" err="1">
                <a:solidFill>
                  <a:schemeClr val="accent1"/>
                </a:solidFill>
              </a:rPr>
              <a:t>langs</a:t>
            </a:r>
            <a:r>
              <a:rPr lang="en-US" dirty="0">
                <a:solidFill>
                  <a:schemeClr val="accent1"/>
                </a:solidFill>
              </a:rPr>
              <a:t> de </a:t>
            </a:r>
            <a:r>
              <a:rPr lang="en-US" dirty="0" err="1">
                <a:solidFill>
                  <a:schemeClr val="accent1"/>
                </a:solidFill>
              </a:rPr>
              <a:t>stenen</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C34A9CA9-B443-C64E-FA70-B8FE38CD33F7}"/>
              </a:ext>
            </a:extLst>
          </p:cNvPr>
          <p:cNvSpPr>
            <a:spLocks noGrp="1"/>
          </p:cNvSpPr>
          <p:nvPr>
            <p:ph idx="1"/>
          </p:nvPr>
        </p:nvSpPr>
        <p:spPr/>
        <p:txBody>
          <a:bodyPr>
            <a:normAutofit/>
          </a:bodyPr>
          <a:lstStyle/>
          <a:p>
            <a:pPr marL="0" indent="0">
              <a:buNone/>
            </a:pPr>
            <a:endParaRPr lang="nl-NL" dirty="0"/>
          </a:p>
          <a:p>
            <a:pPr marL="0" indent="0">
              <a:buNone/>
            </a:pPr>
            <a:endParaRPr lang="nl-NL" dirty="0"/>
          </a:p>
        </p:txBody>
      </p:sp>
      <p:graphicFrame>
        <p:nvGraphicFramePr>
          <p:cNvPr id="3" name="Tijdelijke aanduiding voor inhoud 2">
            <a:extLst>
              <a:ext uri="{FF2B5EF4-FFF2-40B4-BE49-F238E27FC236}">
                <a16:creationId xmlns:a16="http://schemas.microsoft.com/office/drawing/2014/main" id="{A987DB21-AFFA-B832-2DDF-EE38CE929CB9}"/>
              </a:ext>
            </a:extLst>
          </p:cNvPr>
          <p:cNvGraphicFramePr>
            <a:graphicFrameLocks/>
          </p:cNvGraphicFramePr>
          <p:nvPr>
            <p:extLst>
              <p:ext uri="{D42A27DB-BD31-4B8C-83A1-F6EECF244321}">
                <p14:modId xmlns:p14="http://schemas.microsoft.com/office/powerpoint/2010/main" val="673503218"/>
              </p:ext>
            </p:extLst>
          </p:nvPr>
        </p:nvGraphicFramePr>
        <p:xfrm>
          <a:off x="1393824" y="1568291"/>
          <a:ext cx="9404352" cy="4056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2549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3EAA4-73BE-7CB7-E5D9-228FA064CED0}"/>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F785E3BB-2FBD-A532-F355-1377948E1B6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EB1FDCF1-763B-22C3-DDEB-73F70CD9D2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29D92EF5-A3F5-C306-08E9-7B110A02CE02}"/>
              </a:ext>
            </a:extLst>
          </p:cNvPr>
          <p:cNvSpPr>
            <a:spLocks noGrp="1"/>
          </p:cNvSpPr>
          <p:nvPr>
            <p:ph type="title"/>
          </p:nvPr>
        </p:nvSpPr>
        <p:spPr/>
        <p:txBody>
          <a:bodyPr>
            <a:normAutofit fontScale="90000"/>
          </a:bodyPr>
          <a:lstStyle/>
          <a:p>
            <a:pPr algn="ctr"/>
            <a:r>
              <a:rPr lang="en-US" dirty="0">
                <a:solidFill>
                  <a:schemeClr val="accent1"/>
                </a:solidFill>
              </a:rPr>
              <a:t>Les 5 </a:t>
            </a:r>
            <a:r>
              <a:rPr lang="en-US" dirty="0" err="1">
                <a:solidFill>
                  <a:schemeClr val="accent1"/>
                </a:solidFill>
              </a:rPr>
              <a:t>Gastspreker</a:t>
            </a:r>
            <a:br>
              <a:rPr lang="en-US" dirty="0">
                <a:solidFill>
                  <a:schemeClr val="accent1"/>
                </a:solidFill>
              </a:rPr>
            </a:br>
            <a:r>
              <a:rPr lang="en-US" dirty="0">
                <a:solidFill>
                  <a:schemeClr val="accent1"/>
                </a:solidFill>
              </a:rPr>
              <a:t>(via </a:t>
            </a:r>
            <a:r>
              <a:rPr lang="en-US" dirty="0" err="1">
                <a:solidFill>
                  <a:schemeClr val="accent1"/>
                </a:solidFill>
              </a:rPr>
              <a:t>Landelijk</a:t>
            </a:r>
            <a:r>
              <a:rPr lang="en-US" dirty="0">
                <a:solidFill>
                  <a:schemeClr val="accent1"/>
                </a:solidFill>
              </a:rPr>
              <a:t> </a:t>
            </a:r>
            <a:r>
              <a:rPr lang="en-US" dirty="0" err="1">
                <a:solidFill>
                  <a:schemeClr val="accent1"/>
                </a:solidFill>
              </a:rPr>
              <a:t>Steunpunt</a:t>
            </a:r>
            <a:r>
              <a:rPr lang="nl-NL" dirty="0">
                <a:solidFill>
                  <a:schemeClr val="accent1"/>
                </a:solidFill>
              </a:rPr>
              <a:t> Gastspreker WOII-heden)</a:t>
            </a:r>
          </a:p>
        </p:txBody>
      </p:sp>
      <p:sp>
        <p:nvSpPr>
          <p:cNvPr id="2" name="Tijdelijke aanduiding voor inhoud 1">
            <a:extLst>
              <a:ext uri="{FF2B5EF4-FFF2-40B4-BE49-F238E27FC236}">
                <a16:creationId xmlns:a16="http://schemas.microsoft.com/office/drawing/2014/main" id="{F0CA3C91-D238-89CB-62DC-A0C083EAAC5E}"/>
              </a:ext>
            </a:extLst>
          </p:cNvPr>
          <p:cNvSpPr>
            <a:spLocks noGrp="1"/>
          </p:cNvSpPr>
          <p:nvPr>
            <p:ph idx="1"/>
          </p:nvPr>
        </p:nvSpPr>
        <p:spPr/>
        <p:txBody>
          <a:bodyPr>
            <a:normAutofit/>
          </a:bodyPr>
          <a:lstStyle/>
          <a:p>
            <a:pPr marL="0" indent="0">
              <a:buNone/>
            </a:pPr>
            <a:endParaRPr lang="nl-NL" dirty="0"/>
          </a:p>
          <a:p>
            <a:pPr marL="0" indent="0">
              <a:buNone/>
            </a:pPr>
            <a:endParaRPr lang="nl-NL" dirty="0"/>
          </a:p>
        </p:txBody>
      </p:sp>
      <p:pic>
        <p:nvPicPr>
          <p:cNvPr id="19" name="Afbeelding 18">
            <a:extLst>
              <a:ext uri="{FF2B5EF4-FFF2-40B4-BE49-F238E27FC236}">
                <a16:creationId xmlns:a16="http://schemas.microsoft.com/office/drawing/2014/main" id="{F7B90747-F34F-F4FC-5C58-BBB43B548771}"/>
              </a:ext>
            </a:extLst>
          </p:cNvPr>
          <p:cNvPicPr>
            <a:picLocks noChangeAspect="1"/>
          </p:cNvPicPr>
          <p:nvPr/>
        </p:nvPicPr>
        <p:blipFill>
          <a:blip r:embed="rId4"/>
          <a:stretch>
            <a:fillRect/>
          </a:stretch>
        </p:blipFill>
        <p:spPr>
          <a:xfrm>
            <a:off x="2063688" y="2118162"/>
            <a:ext cx="8064623" cy="3480907"/>
          </a:xfrm>
          <a:prstGeom prst="rect">
            <a:avLst/>
          </a:prstGeom>
        </p:spPr>
      </p:pic>
    </p:spTree>
    <p:extLst>
      <p:ext uri="{BB962C8B-B14F-4D97-AF65-F5344CB8AC3E}">
        <p14:creationId xmlns:p14="http://schemas.microsoft.com/office/powerpoint/2010/main" val="3928885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D68A5-BC88-81FC-9208-9DD3896A3F80}"/>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263428F0-BDCC-91B0-202A-B40996F11D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A76452D7-043D-818E-0AAE-51CF8AB6A1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F23202A0-E870-7B02-9035-2E951E87BA48}"/>
              </a:ext>
            </a:extLst>
          </p:cNvPr>
          <p:cNvSpPr>
            <a:spLocks noGrp="1"/>
          </p:cNvSpPr>
          <p:nvPr>
            <p:ph type="title"/>
          </p:nvPr>
        </p:nvSpPr>
        <p:spPr/>
        <p:txBody>
          <a:bodyPr/>
          <a:lstStyle/>
          <a:p>
            <a:pPr algn="ctr"/>
            <a:r>
              <a:rPr lang="en-US" dirty="0">
                <a:solidFill>
                  <a:schemeClr val="accent1"/>
                </a:solidFill>
              </a:rPr>
              <a:t>Leerdoelen les 5</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E634EF43-F757-B139-63E5-C38C7E1A5C11}"/>
              </a:ext>
            </a:extLst>
          </p:cNvPr>
          <p:cNvSpPr>
            <a:spLocks noGrp="1"/>
          </p:cNvSpPr>
          <p:nvPr>
            <p:ph idx="1"/>
          </p:nvPr>
        </p:nvSpPr>
        <p:spPr/>
        <p:txBody>
          <a:bodyPr>
            <a:normAutofit/>
          </a:bodyPr>
          <a:lstStyle/>
          <a:p>
            <a:pPr lvl="0"/>
            <a:r>
              <a:rPr lang="nl-NL" dirty="0"/>
              <a:t>Je kunt uit een persoonlijk verhaal van een gastspreker afleiden welk effect een oorlog / de Holocaust heeft op een mensenleven en de sociale, maatschappelijke en politieke ontwikkelingen in Europa / de wereld.</a:t>
            </a:r>
          </a:p>
          <a:p>
            <a:pPr lvl="0"/>
            <a:r>
              <a:rPr lang="nl-NL" dirty="0"/>
              <a:t>Je kunt uit een persoonlijk verhaal van een gastspreker afleiden dat de erfenis van de Tweede wereldoorlog / de Holocaust nog steeds actueel is.</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4236702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3CA28-7284-70AB-C7D6-F6796C473DA1}"/>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EBE20E59-3521-C0FC-D643-8DB9AC42B5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2B9F58D7-270F-9D43-032D-7E78E76DAD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A49046A5-26F2-21D1-AE39-5817525B3830}"/>
              </a:ext>
            </a:extLst>
          </p:cNvPr>
          <p:cNvSpPr>
            <a:spLocks noGrp="1"/>
          </p:cNvSpPr>
          <p:nvPr>
            <p:ph type="title"/>
          </p:nvPr>
        </p:nvSpPr>
        <p:spPr/>
        <p:txBody>
          <a:bodyPr/>
          <a:lstStyle/>
          <a:p>
            <a:pPr algn="ctr"/>
            <a:r>
              <a:rPr lang="en-US" dirty="0" err="1">
                <a:solidFill>
                  <a:schemeClr val="accent1"/>
                </a:solidFill>
              </a:rPr>
              <a:t>Voorbereiding</a:t>
            </a:r>
            <a:r>
              <a:rPr lang="en-US" dirty="0">
                <a:solidFill>
                  <a:schemeClr val="accent1"/>
                </a:solidFill>
              </a:rPr>
              <a:t> </a:t>
            </a:r>
            <a:r>
              <a:rPr lang="en-US" dirty="0" err="1">
                <a:solidFill>
                  <a:schemeClr val="accent1"/>
                </a:solidFill>
              </a:rPr>
              <a:t>gastdocent</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B2D9CBBE-6459-7F8E-A5C3-45D1E0680110}"/>
              </a:ext>
            </a:extLst>
          </p:cNvPr>
          <p:cNvSpPr>
            <a:spLocks noGrp="1"/>
          </p:cNvSpPr>
          <p:nvPr>
            <p:ph idx="1"/>
          </p:nvPr>
        </p:nvSpPr>
        <p:spPr>
          <a:xfrm>
            <a:off x="838200" y="1690688"/>
            <a:ext cx="10515600" cy="4351338"/>
          </a:xfrm>
        </p:spPr>
        <p:txBody>
          <a:bodyPr>
            <a:normAutofit/>
          </a:bodyPr>
          <a:lstStyle/>
          <a:p>
            <a:pPr>
              <a:buClr>
                <a:schemeClr val="accent1"/>
              </a:buClr>
              <a:buSzPct val="80000"/>
            </a:pPr>
            <a:endParaRPr lang="en-US" dirty="0"/>
          </a:p>
          <a:p>
            <a:pPr>
              <a:buClr>
                <a:schemeClr val="accent1"/>
              </a:buClr>
              <a:buSzPct val="80000"/>
            </a:pPr>
            <a:endParaRPr lang="en-US" dirty="0"/>
          </a:p>
          <a:p>
            <a:pPr>
              <a:buClr>
                <a:schemeClr val="accent1"/>
              </a:buClr>
              <a:buSzPct val="80000"/>
            </a:pPr>
            <a:r>
              <a:rPr lang="en-US" dirty="0"/>
              <a:t>Emmy Drop – Menko (1938)</a:t>
            </a:r>
          </a:p>
          <a:p>
            <a:pPr>
              <a:buClr>
                <a:schemeClr val="accent1"/>
              </a:buClr>
              <a:buSzPct val="80000"/>
            </a:pPr>
            <a:r>
              <a:rPr lang="en-US" dirty="0"/>
              <a:t>Film: De </a:t>
            </a:r>
            <a:r>
              <a:rPr lang="en-US" dirty="0" err="1"/>
              <a:t>oorlog</a:t>
            </a:r>
            <a:r>
              <a:rPr lang="en-US" dirty="0"/>
              <a:t> in 7 </a:t>
            </a:r>
            <a:r>
              <a:rPr lang="en-US" dirty="0" err="1"/>
              <a:t>minuten</a:t>
            </a:r>
            <a:endParaRPr lang="en-US" dirty="0"/>
          </a:p>
          <a:p>
            <a:pPr>
              <a:buClr>
                <a:schemeClr val="accent1"/>
              </a:buClr>
              <a:buSzPct val="80000"/>
            </a:pPr>
            <a:r>
              <a:rPr lang="en-US" dirty="0" err="1"/>
              <a:t>Biografie</a:t>
            </a:r>
            <a:r>
              <a:rPr lang="en-US" dirty="0"/>
              <a:t> </a:t>
            </a:r>
            <a:r>
              <a:rPr lang="en-US" dirty="0" err="1"/>
              <a:t>lezen</a:t>
            </a:r>
            <a:endParaRPr lang="en-US" dirty="0"/>
          </a:p>
          <a:p>
            <a:pPr>
              <a:buClr>
                <a:schemeClr val="accent1"/>
              </a:buClr>
              <a:buSzPct val="80000"/>
            </a:pPr>
            <a:endParaRPr lang="en-US" dirty="0"/>
          </a:p>
          <a:p>
            <a:pPr>
              <a:buClr>
                <a:schemeClr val="accent1"/>
              </a:buClr>
              <a:buSzPct val="80000"/>
            </a:pPr>
            <a:endParaRPr lang="en-US" dirty="0"/>
          </a:p>
          <a:p>
            <a:pPr>
              <a:buClr>
                <a:schemeClr val="accent1"/>
              </a:buClr>
              <a:buSzPct val="80000"/>
            </a:pPr>
            <a:r>
              <a:rPr lang="en-US" dirty="0"/>
              <a:t>Welke </a:t>
            </a:r>
            <a:r>
              <a:rPr lang="en-US" dirty="0" err="1"/>
              <a:t>maatregelen</a:t>
            </a:r>
            <a:r>
              <a:rPr lang="en-US" dirty="0"/>
              <a:t> </a:t>
            </a:r>
            <a:r>
              <a:rPr lang="en-US" dirty="0" err="1"/>
              <a:t>tegen</a:t>
            </a:r>
            <a:r>
              <a:rPr lang="en-US" dirty="0"/>
              <a:t> Joden </a:t>
            </a:r>
            <a:r>
              <a:rPr lang="en-US" dirty="0" err="1"/>
              <a:t>raakten</a:t>
            </a:r>
            <a:r>
              <a:rPr lang="en-US" dirty="0"/>
              <a:t> Emmy direct?</a:t>
            </a:r>
          </a:p>
        </p:txBody>
      </p:sp>
      <p:pic>
        <p:nvPicPr>
          <p:cNvPr id="3" name="Tijdelijke aanduiding voor inhoud 3">
            <a:extLst>
              <a:ext uri="{FF2B5EF4-FFF2-40B4-BE49-F238E27FC236}">
                <a16:creationId xmlns:a16="http://schemas.microsoft.com/office/drawing/2014/main" id="{6099FACC-E4E0-C411-C008-CC7858CC1D3A}"/>
              </a:ext>
            </a:extLst>
          </p:cNvPr>
          <p:cNvPicPr>
            <a:picLocks noChangeAspect="1"/>
          </p:cNvPicPr>
          <p:nvPr/>
        </p:nvPicPr>
        <p:blipFill>
          <a:blip r:embed="rId4"/>
          <a:srcRect l="6696" r="8697" b="1"/>
          <a:stretch>
            <a:fillRect/>
          </a:stretch>
        </p:blipFill>
        <p:spPr>
          <a:xfrm>
            <a:off x="5827902" y="1804858"/>
            <a:ext cx="3580851" cy="3248283"/>
          </a:xfrm>
          <a:prstGeom prst="rect">
            <a:avLst/>
          </a:prstGeom>
        </p:spPr>
      </p:pic>
    </p:spTree>
    <p:extLst>
      <p:ext uri="{BB962C8B-B14F-4D97-AF65-F5344CB8AC3E}">
        <p14:creationId xmlns:p14="http://schemas.microsoft.com/office/powerpoint/2010/main" val="2961386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D4855-19C5-5D4E-A712-8E6167D20EA2}"/>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11665B0D-CFD1-2BDE-15E4-49AF4E82F6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DBD63EAA-5E43-7DB9-7E84-EB648A92BB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A6F61D51-3F66-984F-4B7F-1124FF828A5D}"/>
              </a:ext>
            </a:extLst>
          </p:cNvPr>
          <p:cNvSpPr>
            <a:spLocks noGrp="1"/>
          </p:cNvSpPr>
          <p:nvPr>
            <p:ph type="title"/>
          </p:nvPr>
        </p:nvSpPr>
        <p:spPr/>
        <p:txBody>
          <a:bodyPr/>
          <a:lstStyle/>
          <a:p>
            <a:pPr algn="ct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F231ACDC-4D03-A5DD-E2F0-09B9BE1C3290}"/>
              </a:ext>
            </a:extLst>
          </p:cNvPr>
          <p:cNvSpPr>
            <a:spLocks noGrp="1"/>
          </p:cNvSpPr>
          <p:nvPr>
            <p:ph idx="1"/>
          </p:nvPr>
        </p:nvSpPr>
        <p:spPr/>
        <p:txBody>
          <a:bodyPr>
            <a:normAutofit/>
          </a:bodyPr>
          <a:lstStyle/>
          <a:p>
            <a:pPr marL="0" indent="0">
              <a:buNone/>
            </a:pPr>
            <a:endParaRPr lang="nl-NL" dirty="0"/>
          </a:p>
          <a:p>
            <a:pPr marL="0" indent="0">
              <a:buNone/>
            </a:pPr>
            <a:endParaRPr lang="nl-NL" dirty="0"/>
          </a:p>
        </p:txBody>
      </p:sp>
      <p:pic>
        <p:nvPicPr>
          <p:cNvPr id="3" name="QI4QQ_6zqVU">
            <a:extLst>
              <a:ext uri="{FF2B5EF4-FFF2-40B4-BE49-F238E27FC236}">
                <a16:creationId xmlns:a16="http://schemas.microsoft.com/office/drawing/2014/main" id="{EDFF5014-C560-E77F-7F03-C847EA7BDC0E}"/>
              </a:ext>
            </a:extLst>
          </p:cNvPr>
          <p:cNvPicPr>
            <a:picLocks noGrp="1" noRot="1" noChangeAspect="1"/>
          </p:cNvPicPr>
          <p:nvPr>
            <p:ph idx="1"/>
            <a:videoFile r:link="rId1"/>
          </p:nvPr>
        </p:nvPicPr>
        <p:blipFill>
          <a:blip r:embed="rId5"/>
          <a:stretch>
            <a:fillRect/>
          </a:stretch>
        </p:blipFill>
        <p:spPr>
          <a:xfrm>
            <a:off x="1688449" y="365125"/>
            <a:ext cx="8815102" cy="4958495"/>
          </a:xfrm>
          <a:prstGeom prst="rect">
            <a:avLst/>
          </a:prstGeom>
        </p:spPr>
      </p:pic>
    </p:spTree>
    <p:extLst>
      <p:ext uri="{BB962C8B-B14F-4D97-AF65-F5344CB8AC3E}">
        <p14:creationId xmlns:p14="http://schemas.microsoft.com/office/powerpoint/2010/main" val="2961517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63904-7E09-4A70-3E05-F585BD9EA2CD}"/>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F580AE8E-190C-D390-6972-30153E5D41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3C7787CF-7593-1B59-5A3A-D048D1BB5A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A8C6350F-82E7-A5E8-CEF8-0E1A3B48B553}"/>
              </a:ext>
            </a:extLst>
          </p:cNvPr>
          <p:cNvSpPr>
            <a:spLocks noGrp="1"/>
          </p:cNvSpPr>
          <p:nvPr>
            <p:ph type="title"/>
          </p:nvPr>
        </p:nvSpPr>
        <p:spPr/>
        <p:txBody>
          <a:bodyPr/>
          <a:lstStyle/>
          <a:p>
            <a:pPr algn="ctr"/>
            <a:r>
              <a:rPr lang="en-US" dirty="0">
                <a:solidFill>
                  <a:schemeClr val="accent1"/>
                </a:solidFill>
              </a:rPr>
              <a:t>Eigen </a:t>
            </a:r>
            <a:r>
              <a:rPr lang="en-US" dirty="0" err="1">
                <a:solidFill>
                  <a:schemeClr val="accent1"/>
                </a:solidFill>
              </a:rPr>
              <a:t>motivatie</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7197ABDC-F673-37F9-3FD4-3DE0EF6E1007}"/>
              </a:ext>
            </a:extLst>
          </p:cNvPr>
          <p:cNvSpPr>
            <a:spLocks noGrp="1"/>
          </p:cNvSpPr>
          <p:nvPr>
            <p:ph idx="1"/>
          </p:nvPr>
        </p:nvSpPr>
        <p:spPr/>
        <p:txBody>
          <a:bodyPr/>
          <a:lstStyle/>
          <a:p>
            <a:r>
              <a:rPr lang="en-US" dirty="0"/>
              <a:t>…</a:t>
            </a:r>
            <a:r>
              <a:rPr lang="nl-NL" dirty="0"/>
              <a:t>.</a:t>
            </a:r>
          </a:p>
          <a:p>
            <a:r>
              <a:rPr lang="nl-NL" dirty="0"/>
              <a:t>….</a:t>
            </a:r>
          </a:p>
          <a:p>
            <a:r>
              <a:rPr lang="nl-NL" dirty="0"/>
              <a:t>….</a:t>
            </a:r>
          </a:p>
          <a:p>
            <a:r>
              <a:rPr lang="nl-NL" dirty="0"/>
              <a:t>….</a:t>
            </a:r>
          </a:p>
        </p:txBody>
      </p:sp>
    </p:spTree>
    <p:extLst>
      <p:ext uri="{BB962C8B-B14F-4D97-AF65-F5344CB8AC3E}">
        <p14:creationId xmlns:p14="http://schemas.microsoft.com/office/powerpoint/2010/main" val="210107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0B6B4-6EF5-4678-35DD-E15746669936}"/>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E036F408-BF68-5FA4-080D-E3A03AC881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F6970103-5A6E-711C-326A-3A21DA519A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D1C5522B-59BD-CA61-CB44-AA713360F442}"/>
              </a:ext>
            </a:extLst>
          </p:cNvPr>
          <p:cNvSpPr>
            <a:spLocks noGrp="1"/>
          </p:cNvSpPr>
          <p:nvPr>
            <p:ph type="title"/>
          </p:nvPr>
        </p:nvSpPr>
        <p:spPr/>
        <p:txBody>
          <a:bodyPr/>
          <a:lstStyle/>
          <a:p>
            <a:r>
              <a:rPr lang="en-US" dirty="0" err="1">
                <a:solidFill>
                  <a:schemeClr val="accent1"/>
                </a:solidFill>
              </a:rPr>
              <a:t>Verboden</a:t>
            </a:r>
            <a:r>
              <a:rPr lang="en-US" dirty="0">
                <a:solidFill>
                  <a:schemeClr val="accent1"/>
                </a:solidFill>
              </a:rPr>
              <a:t> </a:t>
            </a:r>
            <a:r>
              <a:rPr lang="en-US" dirty="0" err="1">
                <a:solidFill>
                  <a:schemeClr val="accent1"/>
                </a:solidFill>
              </a:rPr>
              <a:t>voor</a:t>
            </a:r>
            <a:r>
              <a:rPr lang="en-US" dirty="0">
                <a:solidFill>
                  <a:schemeClr val="accent1"/>
                </a:solidFill>
              </a:rPr>
              <a:t> </a:t>
            </a:r>
            <a:r>
              <a:rPr lang="en-US" dirty="0" err="1">
                <a:solidFill>
                  <a:schemeClr val="accent1"/>
                </a:solidFill>
              </a:rPr>
              <a:t>joden</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BFACE31F-1FE9-2448-7A27-4A4D26EDE8CB}"/>
              </a:ext>
            </a:extLst>
          </p:cNvPr>
          <p:cNvSpPr>
            <a:spLocks noGrp="1"/>
          </p:cNvSpPr>
          <p:nvPr>
            <p:ph idx="1"/>
          </p:nvPr>
        </p:nvSpPr>
        <p:spPr/>
        <p:txBody>
          <a:bodyPr>
            <a:normAutofit/>
          </a:bodyPr>
          <a:lstStyle/>
          <a:p>
            <a:pPr marL="0" indent="0">
              <a:buNone/>
            </a:pPr>
            <a:endParaRPr lang="nl-NL" dirty="0">
              <a:hlinkClick r:id="rId4"/>
            </a:endParaRPr>
          </a:p>
          <a:p>
            <a:pPr marL="0" indent="0">
              <a:buNone/>
            </a:pPr>
            <a:endParaRPr lang="nl-NL" dirty="0">
              <a:hlinkClick r:id="rId4"/>
            </a:endParaRPr>
          </a:p>
          <a:p>
            <a:pPr marL="0" indent="0">
              <a:buNone/>
            </a:pPr>
            <a:endParaRPr lang="nl-NL" dirty="0">
              <a:hlinkClick r:id="rId4"/>
            </a:endParaRPr>
          </a:p>
          <a:p>
            <a:pPr marL="0" indent="0">
              <a:buNone/>
            </a:pPr>
            <a:endParaRPr lang="nl-NL" dirty="0">
              <a:hlinkClick r:id="rId4"/>
            </a:endParaRPr>
          </a:p>
          <a:p>
            <a:pPr marL="0" indent="0">
              <a:buNone/>
            </a:pPr>
            <a:endParaRPr lang="nl-NL" dirty="0">
              <a:hlinkClick r:id="rId4"/>
            </a:endParaRPr>
          </a:p>
          <a:p>
            <a:pPr marL="0" indent="0">
              <a:buNone/>
            </a:pPr>
            <a:endParaRPr lang="nl-NL" dirty="0">
              <a:hlinkClick r:id="rId4"/>
            </a:endParaRPr>
          </a:p>
          <a:p>
            <a:pPr marL="0" indent="0">
              <a:buNone/>
            </a:pPr>
            <a:r>
              <a:rPr lang="nl-NL" dirty="0">
                <a:hlinkClick r:id="rId4"/>
              </a:rPr>
              <a:t>https://www.annefrank.org/nl/timeline/219/verboden-voor-joden/</a:t>
            </a:r>
            <a:endParaRPr lang="nl-NL" dirty="0"/>
          </a:p>
          <a:p>
            <a:pPr marL="0" indent="0">
              <a:buNone/>
            </a:pPr>
            <a:endParaRPr lang="nl-NL" dirty="0"/>
          </a:p>
          <a:p>
            <a:pPr marL="0" indent="0">
              <a:buNone/>
            </a:pPr>
            <a:endParaRPr lang="nl-NL" dirty="0"/>
          </a:p>
        </p:txBody>
      </p:sp>
      <p:pic>
        <p:nvPicPr>
          <p:cNvPr id="3" name="Afbeelding 2">
            <a:extLst>
              <a:ext uri="{FF2B5EF4-FFF2-40B4-BE49-F238E27FC236}">
                <a16:creationId xmlns:a16="http://schemas.microsoft.com/office/drawing/2014/main" id="{DA8BF693-E008-609A-09A3-AD4ABDE57E95}"/>
              </a:ext>
            </a:extLst>
          </p:cNvPr>
          <p:cNvPicPr>
            <a:picLocks noChangeAspect="1"/>
          </p:cNvPicPr>
          <p:nvPr/>
        </p:nvPicPr>
        <p:blipFill>
          <a:blip r:embed="rId5"/>
          <a:srcRect l="17921" r="5739"/>
          <a:stretch>
            <a:fillRect/>
          </a:stretch>
        </p:blipFill>
        <p:spPr>
          <a:xfrm>
            <a:off x="7096634" y="0"/>
            <a:ext cx="5095366" cy="4622139"/>
          </a:xfrm>
          <a:prstGeom prst="rect">
            <a:avLst/>
          </a:prstGeom>
        </p:spPr>
      </p:pic>
    </p:spTree>
    <p:extLst>
      <p:ext uri="{BB962C8B-B14F-4D97-AF65-F5344CB8AC3E}">
        <p14:creationId xmlns:p14="http://schemas.microsoft.com/office/powerpoint/2010/main" val="2105688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DD35-99FD-3622-8974-77F37DB701F0}"/>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37939A81-EAC3-DA73-BE14-8DA05E7EF3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63FB9A96-345F-40D8-217E-E0FD30E551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D5A85514-474D-7BA0-0E01-2B9F02DCE4CF}"/>
              </a:ext>
            </a:extLst>
          </p:cNvPr>
          <p:cNvSpPr>
            <a:spLocks noGrp="1"/>
          </p:cNvSpPr>
          <p:nvPr>
            <p:ph type="title"/>
          </p:nvPr>
        </p:nvSpPr>
        <p:spPr/>
        <p:txBody>
          <a:bodyPr/>
          <a:lstStyle/>
          <a:p>
            <a:pPr algn="ctr"/>
            <a:r>
              <a:rPr lang="en-US" dirty="0" err="1">
                <a:solidFill>
                  <a:schemeClr val="accent1"/>
                </a:solidFill>
              </a:rPr>
              <a:t>Reflectie</a:t>
            </a:r>
            <a:r>
              <a:rPr lang="en-US" dirty="0">
                <a:solidFill>
                  <a:schemeClr val="accent1"/>
                </a:solidFill>
              </a:rPr>
              <a:t> les 5</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6287DDB5-3DA7-5ABE-FB91-9A53D60E44EA}"/>
              </a:ext>
            </a:extLst>
          </p:cNvPr>
          <p:cNvSpPr>
            <a:spLocks noGrp="1"/>
          </p:cNvSpPr>
          <p:nvPr>
            <p:ph idx="1"/>
          </p:nvPr>
        </p:nvSpPr>
        <p:spPr/>
        <p:txBody>
          <a:bodyPr>
            <a:normAutofit/>
          </a:bodyPr>
          <a:lstStyle/>
          <a:p>
            <a:r>
              <a:rPr lang="nl-NL" dirty="0"/>
              <a:t>Wat heeft de meeste indruk gemaakt? (vlak 4 herdenkingssteen)</a:t>
            </a:r>
          </a:p>
          <a:p>
            <a:r>
              <a:rPr lang="nl-NL" dirty="0"/>
              <a:t>Bericht / boodschap voor de gastdocent.</a:t>
            </a:r>
          </a:p>
          <a:p>
            <a:pPr marL="0" indent="0">
              <a:buNone/>
            </a:pPr>
            <a:endParaRPr lang="nl-NL" dirty="0"/>
          </a:p>
        </p:txBody>
      </p:sp>
    </p:spTree>
    <p:extLst>
      <p:ext uri="{BB962C8B-B14F-4D97-AF65-F5344CB8AC3E}">
        <p14:creationId xmlns:p14="http://schemas.microsoft.com/office/powerpoint/2010/main" val="4082884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340A4-AC33-D522-1FC3-5FC0C2CBBEFD}"/>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0C5E87BA-A41C-82F6-91B1-D74D745DFA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ECF7A39A-DCB1-34D8-FB0A-33049F4E20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8CB07F1E-201A-9D72-995E-153E08279462}"/>
              </a:ext>
            </a:extLst>
          </p:cNvPr>
          <p:cNvSpPr>
            <a:spLocks noGrp="1"/>
          </p:cNvSpPr>
          <p:nvPr>
            <p:ph type="title"/>
          </p:nvPr>
        </p:nvSpPr>
        <p:spPr/>
        <p:txBody>
          <a:bodyPr>
            <a:normAutofit fontScale="90000"/>
          </a:bodyPr>
          <a:lstStyle/>
          <a:p>
            <a:pPr algn="ctr"/>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r>
              <a:rPr lang="en-US" dirty="0">
                <a:solidFill>
                  <a:schemeClr val="accent1"/>
                </a:solidFill>
              </a:rPr>
              <a:t>Les 6</a:t>
            </a:r>
            <a:br>
              <a:rPr lang="en-US" dirty="0">
                <a:solidFill>
                  <a:schemeClr val="accent1"/>
                </a:solidFill>
              </a:rPr>
            </a:br>
            <a:br>
              <a:rPr lang="en-US" dirty="0">
                <a:solidFill>
                  <a:schemeClr val="accent1"/>
                </a:solidFill>
              </a:rPr>
            </a:br>
            <a:r>
              <a:rPr lang="en-US" dirty="0" err="1">
                <a:solidFill>
                  <a:schemeClr val="accent1"/>
                </a:solidFill>
              </a:rPr>
              <a:t>bezoek</a:t>
            </a:r>
            <a:r>
              <a:rPr lang="en-US" dirty="0">
                <a:solidFill>
                  <a:schemeClr val="accent1"/>
                </a:solidFill>
              </a:rPr>
              <a:t> </a:t>
            </a:r>
            <a:r>
              <a:rPr lang="en-US" dirty="0" err="1">
                <a:solidFill>
                  <a:schemeClr val="accent1"/>
                </a:solidFill>
              </a:rPr>
              <a:t>aan</a:t>
            </a:r>
            <a:br>
              <a:rPr lang="en-US" dirty="0">
                <a:solidFill>
                  <a:schemeClr val="accent1"/>
                </a:solidFill>
              </a:rPr>
            </a:br>
            <a:r>
              <a:rPr lang="en-US" dirty="0" err="1">
                <a:solidFill>
                  <a:schemeClr val="accent1"/>
                </a:solidFill>
              </a:rPr>
              <a:t>Nationaal</a:t>
            </a:r>
            <a:r>
              <a:rPr lang="en-US" dirty="0">
                <a:solidFill>
                  <a:schemeClr val="accent1"/>
                </a:solidFill>
              </a:rPr>
              <a:t> Monument Kamp Amersfoort</a:t>
            </a:r>
            <a:endParaRPr lang="nl-NL" dirty="0">
              <a:solidFill>
                <a:schemeClr val="accent1"/>
              </a:solidFill>
            </a:endParaRPr>
          </a:p>
        </p:txBody>
      </p:sp>
    </p:spTree>
    <p:extLst>
      <p:ext uri="{BB962C8B-B14F-4D97-AF65-F5344CB8AC3E}">
        <p14:creationId xmlns:p14="http://schemas.microsoft.com/office/powerpoint/2010/main" val="752999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EAFD5-6A6B-1077-0460-C46504FF5785}"/>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E0333BB7-F63D-E4E5-95F5-211216C4F8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DA835A53-32B1-B281-04BC-524499350A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269B3AE3-A69D-5D2A-3CCF-943714566FFC}"/>
              </a:ext>
            </a:extLst>
          </p:cNvPr>
          <p:cNvSpPr>
            <a:spLocks noGrp="1"/>
          </p:cNvSpPr>
          <p:nvPr>
            <p:ph type="title"/>
          </p:nvPr>
        </p:nvSpPr>
        <p:spPr/>
        <p:txBody>
          <a:bodyPr/>
          <a:lstStyle/>
          <a:p>
            <a:pPr algn="ctr"/>
            <a:r>
              <a:rPr lang="en-US" dirty="0">
                <a:solidFill>
                  <a:schemeClr val="accent1"/>
                </a:solidFill>
              </a:rPr>
              <a:t>Les 7 </a:t>
            </a:r>
            <a:r>
              <a:rPr lang="en-US" dirty="0" err="1">
                <a:solidFill>
                  <a:schemeClr val="accent1"/>
                </a:solidFill>
              </a:rPr>
              <a:t>Afronding</a:t>
            </a:r>
            <a:r>
              <a:rPr lang="en-US" dirty="0">
                <a:solidFill>
                  <a:schemeClr val="accent1"/>
                </a:solidFill>
              </a:rPr>
              <a:t>, </a:t>
            </a:r>
            <a:r>
              <a:rPr lang="en-US" dirty="0" err="1">
                <a:solidFill>
                  <a:schemeClr val="accent1"/>
                </a:solidFill>
              </a:rPr>
              <a:t>reflectie</a:t>
            </a:r>
            <a:r>
              <a:rPr lang="en-US" dirty="0">
                <a:solidFill>
                  <a:schemeClr val="accent1"/>
                </a:solidFill>
              </a:rPr>
              <a:t> </a:t>
            </a:r>
            <a:r>
              <a:rPr lang="en-US" dirty="0" err="1">
                <a:solidFill>
                  <a:schemeClr val="accent1"/>
                </a:solidFill>
              </a:rPr>
              <a:t>en</a:t>
            </a:r>
            <a:r>
              <a:rPr lang="en-US" dirty="0">
                <a:solidFill>
                  <a:schemeClr val="accent1"/>
                </a:solidFill>
              </a:rPr>
              <a:t> </a:t>
            </a:r>
            <a:r>
              <a:rPr lang="en-US" dirty="0" err="1">
                <a:solidFill>
                  <a:schemeClr val="accent1"/>
                </a:solidFill>
              </a:rPr>
              <a:t>evaluatie</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596F5F4D-9F04-D40B-4DEB-7A58DF06CCC6}"/>
              </a:ext>
            </a:extLst>
          </p:cNvPr>
          <p:cNvSpPr>
            <a:spLocks noGrp="1"/>
          </p:cNvSpPr>
          <p:nvPr>
            <p:ph idx="1"/>
          </p:nvPr>
        </p:nvSpPr>
        <p:spPr/>
        <p:txBody>
          <a:bodyPr>
            <a:normAutofit/>
          </a:bodyPr>
          <a:lstStyle/>
          <a:p>
            <a:r>
              <a:rPr lang="nl-NL" dirty="0"/>
              <a:t>Reflectie Kamp Amersfoort</a:t>
            </a:r>
          </a:p>
          <a:p>
            <a:r>
              <a:rPr lang="nl-NL" dirty="0"/>
              <a:t>Reflectie Module</a:t>
            </a:r>
          </a:p>
          <a:p>
            <a:r>
              <a:rPr lang="nl-NL" dirty="0"/>
              <a:t>Feedback Module</a:t>
            </a:r>
          </a:p>
          <a:p>
            <a:endParaRPr lang="nl-NL" dirty="0"/>
          </a:p>
          <a:p>
            <a:endParaRPr lang="nl-NL" dirty="0"/>
          </a:p>
          <a:p>
            <a:endParaRPr lang="nl-NL" dirty="0"/>
          </a:p>
          <a:p>
            <a:r>
              <a:rPr lang="nl-NL" dirty="0"/>
              <a:t>Leerdoel: Je kunt beoordelen of je de leerdoelen uit de module en  jouw eigen leerdoelen gehaald hebt.</a:t>
            </a:r>
          </a:p>
          <a:p>
            <a:pPr marL="0" indent="0">
              <a:buNone/>
            </a:pPr>
            <a:endParaRPr lang="nl-NL" dirty="0"/>
          </a:p>
        </p:txBody>
      </p:sp>
      <p:pic>
        <p:nvPicPr>
          <p:cNvPr id="3" name="Afbeelding 2">
            <a:extLst>
              <a:ext uri="{FF2B5EF4-FFF2-40B4-BE49-F238E27FC236}">
                <a16:creationId xmlns:a16="http://schemas.microsoft.com/office/drawing/2014/main" id="{0FC09ABC-5D39-92EB-4717-56FD024BB1EC}"/>
              </a:ext>
            </a:extLst>
          </p:cNvPr>
          <p:cNvPicPr>
            <a:picLocks noChangeAspect="1"/>
          </p:cNvPicPr>
          <p:nvPr/>
        </p:nvPicPr>
        <p:blipFill>
          <a:blip r:embed="rId4"/>
          <a:stretch>
            <a:fillRect/>
          </a:stretch>
        </p:blipFill>
        <p:spPr>
          <a:xfrm>
            <a:off x="6759195" y="1825625"/>
            <a:ext cx="2441524" cy="2749463"/>
          </a:xfrm>
          <a:prstGeom prst="rect">
            <a:avLst/>
          </a:prstGeom>
        </p:spPr>
      </p:pic>
    </p:spTree>
    <p:extLst>
      <p:ext uri="{BB962C8B-B14F-4D97-AF65-F5344CB8AC3E}">
        <p14:creationId xmlns:p14="http://schemas.microsoft.com/office/powerpoint/2010/main" val="2370284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C561B-D870-7345-EB81-635415A8E3D1}"/>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A5F23CBF-0B04-EC73-B280-0964DF3453F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D2612844-B9DD-DAD4-079A-6210E5059D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7F4854CD-717C-152A-729D-08F4E6BA2B18}"/>
              </a:ext>
            </a:extLst>
          </p:cNvPr>
          <p:cNvSpPr>
            <a:spLocks noGrp="1"/>
          </p:cNvSpPr>
          <p:nvPr>
            <p:ph type="title"/>
          </p:nvPr>
        </p:nvSpPr>
        <p:spPr/>
        <p:txBody>
          <a:bodyPr/>
          <a:lstStyle/>
          <a:p>
            <a:pPr algn="ctr"/>
            <a:r>
              <a:rPr lang="en-US" dirty="0">
                <a:solidFill>
                  <a:schemeClr val="accent1"/>
                </a:solidFill>
              </a:rPr>
              <a:t>Kamp Amersfoort (</a:t>
            </a:r>
            <a:r>
              <a:rPr lang="en-US" dirty="0" err="1">
                <a:solidFill>
                  <a:schemeClr val="accent1"/>
                </a:solidFill>
              </a:rPr>
              <a:t>vlak</a:t>
            </a:r>
            <a:r>
              <a:rPr lang="en-US" dirty="0">
                <a:solidFill>
                  <a:schemeClr val="accent1"/>
                </a:solidFill>
              </a:rPr>
              <a:t> 5 </a:t>
            </a:r>
            <a:r>
              <a:rPr lang="en-US" dirty="0" err="1">
                <a:solidFill>
                  <a:schemeClr val="accent1"/>
                </a:solidFill>
              </a:rPr>
              <a:t>herdenkingssteen</a:t>
            </a:r>
            <a:r>
              <a:rPr lang="en-US" dirty="0">
                <a:solidFill>
                  <a:schemeClr val="accent1"/>
                </a:solidFill>
              </a:rPr>
              <a:t>)</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52E362A7-F6CB-1333-6428-A88372F2470B}"/>
              </a:ext>
            </a:extLst>
          </p:cNvPr>
          <p:cNvSpPr>
            <a:spLocks noGrp="1"/>
          </p:cNvSpPr>
          <p:nvPr>
            <p:ph idx="1"/>
          </p:nvPr>
        </p:nvSpPr>
        <p:spPr/>
        <p:txBody>
          <a:bodyPr>
            <a:normAutofit/>
          </a:bodyPr>
          <a:lstStyle/>
          <a:p>
            <a:pPr marL="0" indent="0">
              <a:buNone/>
            </a:pPr>
            <a:r>
              <a:rPr lang="nl-NL" dirty="0"/>
              <a:t>Hoe kijk je erop terug?</a:t>
            </a:r>
          </a:p>
          <a:p>
            <a:pPr marL="0" indent="0">
              <a:buNone/>
            </a:pPr>
            <a:r>
              <a:rPr lang="nl-NL" dirty="0"/>
              <a:t>tekening / gedicht mag ook…</a:t>
            </a:r>
          </a:p>
          <a:p>
            <a:pPr marL="0" indent="0">
              <a:buNone/>
            </a:pPr>
            <a:endParaRPr lang="nl-NL" dirty="0"/>
          </a:p>
        </p:txBody>
      </p:sp>
      <p:pic>
        <p:nvPicPr>
          <p:cNvPr id="3" name="Afbeelding 2">
            <a:extLst>
              <a:ext uri="{FF2B5EF4-FFF2-40B4-BE49-F238E27FC236}">
                <a16:creationId xmlns:a16="http://schemas.microsoft.com/office/drawing/2014/main" id="{5A4D630E-0928-3FDF-E070-D463A9EEB55C}"/>
              </a:ext>
            </a:extLst>
          </p:cNvPr>
          <p:cNvPicPr>
            <a:picLocks noChangeAspect="1"/>
          </p:cNvPicPr>
          <p:nvPr/>
        </p:nvPicPr>
        <p:blipFill>
          <a:blip r:embed="rId4"/>
          <a:srcRect l="22856" r="30055"/>
          <a:stretch>
            <a:fillRect/>
          </a:stretch>
        </p:blipFill>
        <p:spPr>
          <a:xfrm>
            <a:off x="5484851" y="1885114"/>
            <a:ext cx="3356242" cy="4742960"/>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089787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31538-DB8D-7F0C-E0F1-AACF2E1D2052}"/>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41E7B705-5E5C-D626-8A85-D32520FC86F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3D354196-91ED-3089-37EE-3183844ED8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D1D2FF0D-0EEB-58EA-3997-6096A92D272B}"/>
              </a:ext>
            </a:extLst>
          </p:cNvPr>
          <p:cNvSpPr>
            <a:spLocks noGrp="1"/>
          </p:cNvSpPr>
          <p:nvPr>
            <p:ph type="title"/>
          </p:nvPr>
        </p:nvSpPr>
        <p:spPr/>
        <p:txBody>
          <a:bodyPr/>
          <a:lstStyle/>
          <a:p>
            <a:pPr algn="ctr"/>
            <a:r>
              <a:rPr lang="en-US" dirty="0" err="1">
                <a:solidFill>
                  <a:schemeClr val="accent1"/>
                </a:solidFill>
              </a:rPr>
              <a:t>Eindreflectie</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6ECA4CF6-7837-F2A1-DB38-CA3B69180177}"/>
              </a:ext>
            </a:extLst>
          </p:cNvPr>
          <p:cNvSpPr>
            <a:spLocks noGrp="1"/>
          </p:cNvSpPr>
          <p:nvPr>
            <p:ph idx="1"/>
          </p:nvPr>
        </p:nvSpPr>
        <p:spPr/>
        <p:txBody>
          <a:bodyPr>
            <a:normAutofit/>
          </a:bodyPr>
          <a:lstStyle/>
          <a:p>
            <a:r>
              <a:rPr lang="nl-NL" dirty="0">
                <a:ea typeface="Aptos" panose="020B0004020202020204" pitchFamily="34" charset="0"/>
                <a:cs typeface="Arial" panose="020B0604020202020204" pitchFamily="34" charset="0"/>
              </a:rPr>
              <a:t>Reflectiedocument zie reader blz.10, inleveren via ………….</a:t>
            </a:r>
            <a:endParaRPr lang="nl-NL" dirty="0"/>
          </a:p>
        </p:txBody>
      </p:sp>
    </p:spTree>
    <p:extLst>
      <p:ext uri="{BB962C8B-B14F-4D97-AF65-F5344CB8AC3E}">
        <p14:creationId xmlns:p14="http://schemas.microsoft.com/office/powerpoint/2010/main" val="606280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8E04E-7FF3-EF0E-4A73-908D8C0E9FF2}"/>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41D7D196-C8BB-308F-6791-C206987311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4B82A5F8-7C32-4530-31C9-617F7791E4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7317C4D1-22EA-52DC-1021-649DBA40F343}"/>
              </a:ext>
            </a:extLst>
          </p:cNvPr>
          <p:cNvSpPr>
            <a:spLocks noGrp="1"/>
          </p:cNvSpPr>
          <p:nvPr>
            <p:ph type="title"/>
          </p:nvPr>
        </p:nvSpPr>
        <p:spPr/>
        <p:txBody>
          <a:bodyPr/>
          <a:lstStyle/>
          <a:p>
            <a:pPr algn="ctr"/>
            <a:r>
              <a:rPr lang="en-US" dirty="0" err="1">
                <a:solidFill>
                  <a:schemeClr val="accent1"/>
                </a:solidFill>
              </a:rPr>
              <a:t>Afronding</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1B68CA53-3358-EC3C-E4F5-F689A8F956AC}"/>
              </a:ext>
            </a:extLst>
          </p:cNvPr>
          <p:cNvSpPr>
            <a:spLocks noGrp="1"/>
          </p:cNvSpPr>
          <p:nvPr>
            <p:ph idx="1"/>
          </p:nvPr>
        </p:nvSpPr>
        <p:spPr/>
        <p:txBody>
          <a:bodyPr>
            <a:normAutofit/>
          </a:bodyPr>
          <a:lstStyle/>
          <a:p>
            <a:r>
              <a:rPr lang="nl-NL" dirty="0">
                <a:cs typeface="Arial" panose="020B0604020202020204" pitchFamily="34" charset="0"/>
              </a:rPr>
              <a:t>Tip / Top Feedback voor deze module en tip / top voor de docent (vlak 6 </a:t>
            </a:r>
            <a:r>
              <a:rPr lang="nl-NL" dirty="0" err="1">
                <a:cs typeface="Arial" panose="020B0604020202020204" pitchFamily="34" charset="0"/>
              </a:rPr>
              <a:t>herdenkingstseen</a:t>
            </a:r>
            <a:r>
              <a:rPr lang="nl-NL" dirty="0">
                <a:cs typeface="Arial" panose="020B0604020202020204" pitchFamily="34" charset="0"/>
              </a:rPr>
              <a:t>)</a:t>
            </a:r>
          </a:p>
          <a:p>
            <a:r>
              <a:rPr lang="nl-NL" dirty="0">
                <a:cs typeface="Arial" panose="020B0604020202020204" pitchFamily="34" charset="0"/>
              </a:rPr>
              <a:t>Knutsel de steen in elkaar. </a:t>
            </a:r>
            <a:endParaRPr lang="nl-NL" dirty="0"/>
          </a:p>
          <a:p>
            <a:endParaRPr lang="nl-NL" dirty="0"/>
          </a:p>
        </p:txBody>
      </p:sp>
      <p:pic>
        <p:nvPicPr>
          <p:cNvPr id="3" name="Afbeelding 2">
            <a:extLst>
              <a:ext uri="{FF2B5EF4-FFF2-40B4-BE49-F238E27FC236}">
                <a16:creationId xmlns:a16="http://schemas.microsoft.com/office/drawing/2014/main" id="{28AA08AD-151C-16D9-4824-2B2C2212A5FB}"/>
              </a:ext>
            </a:extLst>
          </p:cNvPr>
          <p:cNvPicPr>
            <a:picLocks noChangeAspect="1"/>
          </p:cNvPicPr>
          <p:nvPr/>
        </p:nvPicPr>
        <p:blipFill>
          <a:blip r:embed="rId4"/>
          <a:srcRect l="15461" r="11399"/>
          <a:stretch>
            <a:fillRect/>
          </a:stretch>
        </p:blipFill>
        <p:spPr>
          <a:xfrm>
            <a:off x="5699059" y="2507793"/>
            <a:ext cx="2756010" cy="3894726"/>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534951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F701B-EB58-7359-9718-5AC8718B4DB0}"/>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D017C2E9-574F-CB2F-288E-3E1CE41E47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D622C85E-CB72-3E34-1E37-534B4E70A5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A6414D87-B54F-CD43-F8E3-49B07AD4357B}"/>
              </a:ext>
            </a:extLst>
          </p:cNvPr>
          <p:cNvSpPr>
            <a:spLocks noGrp="1"/>
          </p:cNvSpPr>
          <p:nvPr>
            <p:ph type="title"/>
          </p:nvPr>
        </p:nvSpPr>
        <p:spPr/>
        <p:txBody>
          <a:bodyPr/>
          <a:lstStyle/>
          <a:p>
            <a:pPr algn="ctr"/>
            <a:r>
              <a:rPr lang="en-US">
                <a:solidFill>
                  <a:schemeClr val="accent1"/>
                </a:solidFill>
              </a:rPr>
              <a:t>Speed date</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1F891C10-8128-6F2B-67F0-AEE2C4926AFF}"/>
              </a:ext>
            </a:extLst>
          </p:cNvPr>
          <p:cNvSpPr>
            <a:spLocks noGrp="1"/>
          </p:cNvSpPr>
          <p:nvPr>
            <p:ph idx="1"/>
          </p:nvPr>
        </p:nvSpPr>
        <p:spPr/>
        <p:txBody>
          <a:bodyPr/>
          <a:lstStyle/>
          <a:p>
            <a:r>
              <a:rPr lang="nl-NL"/>
              <a:t>Kort voorstellen – naam/ klas/ gezin/ vrije tijd / …</a:t>
            </a:r>
          </a:p>
          <a:p>
            <a:r>
              <a:rPr lang="nl-NL"/>
              <a:t>Waarom heb je voor deze module gekozen?</a:t>
            </a:r>
          </a:p>
          <a:p>
            <a:r>
              <a:rPr lang="nl-NL"/>
              <a:t>Waarom is herdenken belangrijk?</a:t>
            </a:r>
          </a:p>
          <a:p>
            <a:pPr marL="0" indent="0">
              <a:buNone/>
            </a:pPr>
            <a:endParaRPr lang="nl-NL" dirty="0"/>
          </a:p>
        </p:txBody>
      </p:sp>
      <p:pic>
        <p:nvPicPr>
          <p:cNvPr id="3" name="Afbeelding 2">
            <a:extLst>
              <a:ext uri="{FF2B5EF4-FFF2-40B4-BE49-F238E27FC236}">
                <a16:creationId xmlns:a16="http://schemas.microsoft.com/office/drawing/2014/main" id="{ABF7D2D5-8642-16DE-146B-74B8FDD849CA}"/>
              </a:ext>
            </a:extLst>
          </p:cNvPr>
          <p:cNvPicPr>
            <a:picLocks noChangeAspect="1"/>
          </p:cNvPicPr>
          <p:nvPr/>
        </p:nvPicPr>
        <p:blipFill>
          <a:blip r:embed="rId4"/>
          <a:stretch>
            <a:fillRect/>
          </a:stretch>
        </p:blipFill>
        <p:spPr>
          <a:xfrm>
            <a:off x="4674403" y="3707704"/>
            <a:ext cx="2843194" cy="2327292"/>
          </a:xfrm>
          <a:prstGeom prst="rect">
            <a:avLst/>
          </a:prstGeom>
          <a:effectLst/>
        </p:spPr>
      </p:pic>
    </p:spTree>
    <p:extLst>
      <p:ext uri="{BB962C8B-B14F-4D97-AF65-F5344CB8AC3E}">
        <p14:creationId xmlns:p14="http://schemas.microsoft.com/office/powerpoint/2010/main" val="4226193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1A173-CFFC-FDB1-98D1-CA4CE1E08C26}"/>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27290AF0-16BE-D58F-2448-845CED08D18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E7A4F833-22B3-5A20-50E7-7A78858D32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1CBFB610-03F7-410B-9B99-552073060850}"/>
              </a:ext>
            </a:extLst>
          </p:cNvPr>
          <p:cNvSpPr>
            <a:spLocks noGrp="1"/>
          </p:cNvSpPr>
          <p:nvPr>
            <p:ph type="title"/>
          </p:nvPr>
        </p:nvSpPr>
        <p:spPr/>
        <p:txBody>
          <a:bodyPr/>
          <a:lstStyle/>
          <a:p>
            <a:pPr algn="ctr"/>
            <a:r>
              <a:rPr lang="en-US" dirty="0" err="1">
                <a:solidFill>
                  <a:schemeClr val="accent1"/>
                </a:solidFill>
              </a:rPr>
              <a:t>Mentimeter</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09FBA527-9E3C-12E7-D3D7-7165436C2BBF}"/>
              </a:ext>
            </a:extLst>
          </p:cNvPr>
          <p:cNvSpPr>
            <a:spLocks noGrp="1"/>
          </p:cNvSpPr>
          <p:nvPr>
            <p:ph idx="1"/>
          </p:nvPr>
        </p:nvSpPr>
        <p:spPr/>
        <p:txBody>
          <a:bodyPr/>
          <a:lstStyle/>
          <a:p>
            <a:r>
              <a:rPr lang="nl-NL" dirty="0"/>
              <a:t>Redenen voor Modulekeuze?</a:t>
            </a:r>
          </a:p>
          <a:p>
            <a:r>
              <a:rPr lang="nl-NL" dirty="0"/>
              <a:t>Waarom herdenken? </a:t>
            </a:r>
          </a:p>
        </p:txBody>
      </p:sp>
    </p:spTree>
    <p:extLst>
      <p:ext uri="{BB962C8B-B14F-4D97-AF65-F5344CB8AC3E}">
        <p14:creationId xmlns:p14="http://schemas.microsoft.com/office/powerpoint/2010/main" val="3440718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9DB8B-4721-BFB3-A6EC-9F50B8E6D140}"/>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1B7FDFD0-D288-57C6-EC93-0AF701E03F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48240DD3-FFF4-4BC5-BAB9-350274DAD5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pic>
        <p:nvPicPr>
          <p:cNvPr id="3" name="Tijdelijke aanduiding voor inhoud 3">
            <a:extLst>
              <a:ext uri="{FF2B5EF4-FFF2-40B4-BE49-F238E27FC236}">
                <a16:creationId xmlns:a16="http://schemas.microsoft.com/office/drawing/2014/main" id="{BC1E5A44-87F6-F204-6C37-55021E265C32}"/>
              </a:ext>
            </a:extLst>
          </p:cNvPr>
          <p:cNvPicPr>
            <a:picLocks noChangeAspect="1"/>
          </p:cNvPicPr>
          <p:nvPr/>
        </p:nvPicPr>
        <p:blipFill>
          <a:blip r:embed="rId4"/>
          <a:stretch>
            <a:fillRect/>
          </a:stretch>
        </p:blipFill>
        <p:spPr>
          <a:xfrm>
            <a:off x="7384244" y="229926"/>
            <a:ext cx="3979943" cy="5306592"/>
          </a:xfrm>
          <a:prstGeom prst="rect">
            <a:avLst/>
          </a:prstGeom>
        </p:spPr>
      </p:pic>
      <p:sp>
        <p:nvSpPr>
          <p:cNvPr id="6" name="Tekstvak 5">
            <a:extLst>
              <a:ext uri="{FF2B5EF4-FFF2-40B4-BE49-F238E27FC236}">
                <a16:creationId xmlns:a16="http://schemas.microsoft.com/office/drawing/2014/main" id="{57079CA0-6510-5F96-ABCE-0AB0DDDC7AB1}"/>
              </a:ext>
            </a:extLst>
          </p:cNvPr>
          <p:cNvSpPr txBox="1"/>
          <p:nvPr/>
        </p:nvSpPr>
        <p:spPr>
          <a:xfrm>
            <a:off x="827813" y="477827"/>
            <a:ext cx="6096000" cy="2029466"/>
          </a:xfrm>
          <a:prstGeom prst="rect">
            <a:avLst/>
          </a:prstGeom>
          <a:noFill/>
        </p:spPr>
        <p:txBody>
          <a:bodyPr wrap="square">
            <a:spAutoFit/>
          </a:bodyPr>
          <a:lstStyle/>
          <a:p>
            <a:pPr defTabSz="457200">
              <a:lnSpc>
                <a:spcPct val="107000"/>
              </a:lnSpc>
              <a:spcAft>
                <a:spcPts val="800"/>
              </a:spcAft>
            </a:pPr>
            <a:r>
              <a:rPr lang="de-DE" sz="2400" i="1" kern="0" dirty="0">
                <a:latin typeface="var(--global-font-sans)"/>
                <a:ea typeface="Times New Roman" panose="02020603050405020304" pitchFamily="18" charset="0"/>
                <a:cs typeface="Times New Roman" panose="02020603050405020304" pitchFamily="18" charset="0"/>
              </a:rPr>
              <a:t>Verantwortung kennt keinen Schlussstrich. Das sehen wir gerade heute, wo die Demokratie so sehr angefochten ist, wie seit achtzig Jahren vielleicht nicht.</a:t>
            </a:r>
            <a:endParaRPr lang="nl-NL" sz="2400" kern="100" dirty="0">
              <a:ea typeface="Aptos" panose="020B0004020202020204" pitchFamily="34" charset="0"/>
              <a:cs typeface="Times New Roman" panose="02020603050405020304" pitchFamily="18" charset="0"/>
            </a:endParaRPr>
          </a:p>
          <a:p>
            <a:pPr defTabSz="457200">
              <a:lnSpc>
                <a:spcPct val="107000"/>
              </a:lnSpc>
              <a:spcAft>
                <a:spcPts val="800"/>
              </a:spcAft>
            </a:pPr>
            <a:r>
              <a:rPr lang="de-DE" sz="1600" i="1" kern="0" dirty="0">
                <a:latin typeface="var(--global-font-sans)"/>
                <a:ea typeface="Times New Roman" panose="02020603050405020304" pitchFamily="18" charset="0"/>
                <a:cs typeface="Times New Roman" panose="02020603050405020304" pitchFamily="18" charset="0"/>
              </a:rPr>
              <a:t>Frank Walter Steinmeier, Bundespräsident</a:t>
            </a:r>
            <a:endParaRPr lang="nl-NL" sz="1400" kern="100" dirty="0">
              <a:ea typeface="Aptos" panose="020B0004020202020204" pitchFamily="34" charset="0"/>
              <a:cs typeface="Times New Roman" panose="02020603050405020304" pitchFamily="18" charset="0"/>
            </a:endParaRPr>
          </a:p>
        </p:txBody>
      </p:sp>
      <p:pic>
        <p:nvPicPr>
          <p:cNvPr id="8" name="Afbeelding 7">
            <a:extLst>
              <a:ext uri="{FF2B5EF4-FFF2-40B4-BE49-F238E27FC236}">
                <a16:creationId xmlns:a16="http://schemas.microsoft.com/office/drawing/2014/main" id="{8A43A150-4D77-3E96-0D3A-5A7E6D78B69C}"/>
              </a:ext>
            </a:extLst>
          </p:cNvPr>
          <p:cNvPicPr>
            <a:picLocks noChangeAspect="1"/>
          </p:cNvPicPr>
          <p:nvPr/>
        </p:nvPicPr>
        <p:blipFill>
          <a:blip r:embed="rId5"/>
          <a:srcRect l="56236" t="29263" r="6765" b="18268"/>
          <a:stretch/>
        </p:blipFill>
        <p:spPr>
          <a:xfrm>
            <a:off x="3852908" y="2729479"/>
            <a:ext cx="3177705" cy="3379902"/>
          </a:xfrm>
          <a:prstGeom prst="rect">
            <a:avLst/>
          </a:prstGeom>
        </p:spPr>
      </p:pic>
      <p:pic>
        <p:nvPicPr>
          <p:cNvPr id="9" name="Picture 2">
            <a:extLst>
              <a:ext uri="{FF2B5EF4-FFF2-40B4-BE49-F238E27FC236}">
                <a16:creationId xmlns:a16="http://schemas.microsoft.com/office/drawing/2014/main" id="{F85CA360-B788-C368-B440-B0798D9A56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813" y="2729479"/>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05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B6419-F321-DEF1-AF76-243F1891EA12}"/>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B97653DF-2619-E64F-3249-A078F93B4EE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4EC11B42-4591-63C1-BF57-1E86C4042B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12B33CFE-1448-F9B2-98F0-BEE245F447FC}"/>
              </a:ext>
            </a:extLst>
          </p:cNvPr>
          <p:cNvSpPr>
            <a:spLocks noGrp="1"/>
          </p:cNvSpPr>
          <p:nvPr>
            <p:ph type="title"/>
          </p:nvPr>
        </p:nvSpPr>
        <p:spPr/>
        <p:txBody>
          <a:bodyPr/>
          <a:lstStyle/>
          <a:p>
            <a:r>
              <a:rPr lang="en-US" dirty="0">
                <a:solidFill>
                  <a:schemeClr val="accent1"/>
                </a:solidFill>
              </a:rPr>
              <a:t>Reader / </a:t>
            </a:r>
            <a:r>
              <a:rPr lang="en-US" dirty="0" err="1">
                <a:solidFill>
                  <a:schemeClr val="accent1"/>
                </a:solidFill>
              </a:rPr>
              <a:t>Herdenkingssteen</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959A4E94-273F-7A18-D488-648587445D44}"/>
              </a:ext>
            </a:extLst>
          </p:cNvPr>
          <p:cNvSpPr>
            <a:spLocks noGrp="1"/>
          </p:cNvSpPr>
          <p:nvPr>
            <p:ph idx="1"/>
          </p:nvPr>
        </p:nvSpPr>
        <p:spPr/>
        <p:txBody>
          <a:bodyPr/>
          <a:lstStyle/>
          <a:p>
            <a:r>
              <a:rPr lang="nl-NL" dirty="0"/>
              <a:t>Doornemen reader / tijdspad</a:t>
            </a:r>
          </a:p>
          <a:p>
            <a:r>
              <a:rPr lang="nl-NL" dirty="0"/>
              <a:t>Papieren herdenkingssteen</a:t>
            </a:r>
          </a:p>
          <a:p>
            <a:endParaRPr lang="nl-NL" dirty="0"/>
          </a:p>
        </p:txBody>
      </p:sp>
      <p:pic>
        <p:nvPicPr>
          <p:cNvPr id="3" name="Afbeelding 2" descr="Afbeelding met doos, tekst, container, karton&#10;&#10;Door AI gegenereerde inhoud is mogelijk onjuist.">
            <a:extLst>
              <a:ext uri="{FF2B5EF4-FFF2-40B4-BE49-F238E27FC236}">
                <a16:creationId xmlns:a16="http://schemas.microsoft.com/office/drawing/2014/main" id="{EB18B5CF-475D-657B-C90A-E2904F6D4FA4}"/>
              </a:ext>
            </a:extLst>
          </p:cNvPr>
          <p:cNvPicPr>
            <a:picLocks noChangeAspect="1"/>
          </p:cNvPicPr>
          <p:nvPr/>
        </p:nvPicPr>
        <p:blipFill>
          <a:blip r:embed="rId4"/>
          <a:srcRect l="21119" r="6394"/>
          <a:stretch>
            <a:fillRect/>
          </a:stretch>
        </p:blipFill>
        <p:spPr>
          <a:xfrm>
            <a:off x="6096000" y="1836565"/>
            <a:ext cx="3726459" cy="3855628"/>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802124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75B2-84A5-2113-5298-269B2CFF5D7B}"/>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BA3369DE-84A7-6472-F508-5617356067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1EC2F915-0C1B-321F-2407-2D6D892409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8F3C199A-5E49-4A88-09AE-4AFC2156AA34}"/>
              </a:ext>
            </a:extLst>
          </p:cNvPr>
          <p:cNvSpPr>
            <a:spLocks noGrp="1"/>
          </p:cNvSpPr>
          <p:nvPr>
            <p:ph type="title"/>
          </p:nvPr>
        </p:nvSpPr>
        <p:spPr/>
        <p:txBody>
          <a:bodyPr/>
          <a:lstStyle/>
          <a:p>
            <a:r>
              <a:rPr lang="en-US" dirty="0" err="1">
                <a:solidFill>
                  <a:schemeClr val="accent1"/>
                </a:solidFill>
              </a:rPr>
              <a:t>Beoordeling</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9BB48C7E-2B9B-FAA2-4339-8E55B344D490}"/>
              </a:ext>
            </a:extLst>
          </p:cNvPr>
          <p:cNvSpPr>
            <a:spLocks noGrp="1"/>
          </p:cNvSpPr>
          <p:nvPr>
            <p:ph idx="1"/>
          </p:nvPr>
        </p:nvSpPr>
        <p:spPr/>
        <p:txBody>
          <a:bodyPr/>
          <a:lstStyle/>
          <a:p>
            <a:r>
              <a:rPr lang="nl-NL" dirty="0"/>
              <a:t>Leerdoel Les 1</a:t>
            </a:r>
            <a:br>
              <a:rPr lang="nl-NL" dirty="0"/>
            </a:br>
            <a:r>
              <a:rPr lang="nl-NL" dirty="0"/>
              <a:t>Eigen leerdoel formulieren </a:t>
            </a:r>
          </a:p>
        </p:txBody>
      </p:sp>
      <p:pic>
        <p:nvPicPr>
          <p:cNvPr id="3" name="Tijdelijke aanduiding voor inhoud 4">
            <a:extLst>
              <a:ext uri="{FF2B5EF4-FFF2-40B4-BE49-F238E27FC236}">
                <a16:creationId xmlns:a16="http://schemas.microsoft.com/office/drawing/2014/main" id="{97C9D937-5CB6-3C3D-2072-74DCA5AAA99E}"/>
              </a:ext>
            </a:extLst>
          </p:cNvPr>
          <p:cNvPicPr>
            <a:picLocks noChangeAspect="1"/>
          </p:cNvPicPr>
          <p:nvPr/>
        </p:nvPicPr>
        <p:blipFill>
          <a:blip r:embed="rId4"/>
          <a:srcRect l="30399" t="11010" r="34868" b="5448"/>
          <a:stretch/>
        </p:blipFill>
        <p:spPr>
          <a:xfrm>
            <a:off x="5676510" y="681037"/>
            <a:ext cx="3832062" cy="5184555"/>
          </a:xfrm>
          <a:prstGeom prst="rect">
            <a:avLst/>
          </a:prstGeom>
        </p:spPr>
      </p:pic>
    </p:spTree>
    <p:extLst>
      <p:ext uri="{BB962C8B-B14F-4D97-AF65-F5344CB8AC3E}">
        <p14:creationId xmlns:p14="http://schemas.microsoft.com/office/powerpoint/2010/main" val="357431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F8004-B8EA-2271-E918-1FDA6515E311}"/>
            </a:ext>
          </a:extLst>
        </p:cNvPr>
        <p:cNvGrpSpPr/>
        <p:nvPr/>
      </p:nvGrpSpPr>
      <p:grpSpPr>
        <a:xfrm>
          <a:off x="0" y="0"/>
          <a:ext cx="0" cy="0"/>
          <a:chOff x="0" y="0"/>
          <a:chExt cx="0" cy="0"/>
        </a:xfrm>
      </p:grpSpPr>
      <p:pic>
        <p:nvPicPr>
          <p:cNvPr id="4" name="Afbeelding 3" descr="Afbeelding met zwart, duisternis&#10;&#10;Door AI gegenereerde inhoud is mogelijk onjuist.">
            <a:extLst>
              <a:ext uri="{FF2B5EF4-FFF2-40B4-BE49-F238E27FC236}">
                <a16:creationId xmlns:a16="http://schemas.microsoft.com/office/drawing/2014/main" id="{B6640ACF-3AB9-7135-7816-147D0111FB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891606"/>
            <a:ext cx="1872582" cy="935881"/>
          </a:xfrm>
          <a:prstGeom prst="rect">
            <a:avLst/>
          </a:prstGeom>
          <a:noFill/>
        </p:spPr>
      </p:pic>
      <p:pic>
        <p:nvPicPr>
          <p:cNvPr id="5" name="Afbeelding 4" descr="Afbeelding met Lettertype, ontwerp&#10;&#10;Door AI gegenereerde inhoud is mogelijk onjuist.">
            <a:extLst>
              <a:ext uri="{FF2B5EF4-FFF2-40B4-BE49-F238E27FC236}">
                <a16:creationId xmlns:a16="http://schemas.microsoft.com/office/drawing/2014/main" id="{53DF3D6E-B562-816D-F44C-10E74AF8B9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0719" y="5692193"/>
            <a:ext cx="2153081" cy="935881"/>
          </a:xfrm>
          <a:prstGeom prst="rect">
            <a:avLst/>
          </a:prstGeom>
          <a:noFill/>
        </p:spPr>
      </p:pic>
      <p:sp>
        <p:nvSpPr>
          <p:cNvPr id="7" name="Titel 6">
            <a:extLst>
              <a:ext uri="{FF2B5EF4-FFF2-40B4-BE49-F238E27FC236}">
                <a16:creationId xmlns:a16="http://schemas.microsoft.com/office/drawing/2014/main" id="{C7F3FA75-CFBF-D1FF-9D22-5C91D8A14F26}"/>
              </a:ext>
            </a:extLst>
          </p:cNvPr>
          <p:cNvSpPr>
            <a:spLocks noGrp="1"/>
          </p:cNvSpPr>
          <p:nvPr>
            <p:ph type="title"/>
          </p:nvPr>
        </p:nvSpPr>
        <p:spPr/>
        <p:txBody>
          <a:bodyPr/>
          <a:lstStyle/>
          <a:p>
            <a:pPr algn="ctr"/>
            <a:r>
              <a:rPr lang="en-US" dirty="0" err="1">
                <a:solidFill>
                  <a:schemeClr val="accent1"/>
                </a:solidFill>
              </a:rPr>
              <a:t>Reflectie</a:t>
            </a:r>
            <a:r>
              <a:rPr lang="en-US" dirty="0">
                <a:solidFill>
                  <a:schemeClr val="accent1"/>
                </a:solidFill>
              </a:rPr>
              <a:t> les 1</a:t>
            </a:r>
            <a:endParaRPr lang="nl-NL" dirty="0">
              <a:solidFill>
                <a:schemeClr val="accent1"/>
              </a:solidFill>
            </a:endParaRPr>
          </a:p>
        </p:txBody>
      </p:sp>
      <p:sp>
        <p:nvSpPr>
          <p:cNvPr id="2" name="Tijdelijke aanduiding voor inhoud 1">
            <a:extLst>
              <a:ext uri="{FF2B5EF4-FFF2-40B4-BE49-F238E27FC236}">
                <a16:creationId xmlns:a16="http://schemas.microsoft.com/office/drawing/2014/main" id="{09F5B338-034E-F0DC-ADFB-C9DA977395DA}"/>
              </a:ext>
            </a:extLst>
          </p:cNvPr>
          <p:cNvSpPr>
            <a:spLocks noGrp="1"/>
          </p:cNvSpPr>
          <p:nvPr>
            <p:ph idx="1"/>
          </p:nvPr>
        </p:nvSpPr>
        <p:spPr/>
        <p:txBody>
          <a:bodyPr/>
          <a:lstStyle/>
          <a:p>
            <a:pPr marL="0" indent="0">
              <a:buNone/>
            </a:pPr>
            <a:endParaRPr lang="nl-NL" dirty="0"/>
          </a:p>
          <a:p>
            <a:pPr marL="0" indent="0">
              <a:buNone/>
            </a:pPr>
            <a:endParaRPr lang="nl-NL" dirty="0"/>
          </a:p>
          <a:p>
            <a:pPr marL="0" indent="0" algn="ctr">
              <a:buNone/>
            </a:pPr>
            <a:r>
              <a:rPr lang="nl-NL" dirty="0"/>
              <a:t>Noteer in je eigen woorden waarom herdenken</a:t>
            </a:r>
          </a:p>
          <a:p>
            <a:pPr marL="0" indent="0" algn="ctr">
              <a:buNone/>
            </a:pPr>
            <a:r>
              <a:rPr lang="nl-NL" dirty="0"/>
              <a:t>van de slachtoffers van de Holocaust belangrijk is.</a:t>
            </a:r>
          </a:p>
          <a:p>
            <a:pPr marL="0" indent="0" algn="ctr">
              <a:buNone/>
            </a:pPr>
            <a:r>
              <a:rPr lang="nl-NL" dirty="0"/>
              <a:t>(herdenkingssteen vlak 1)</a:t>
            </a:r>
          </a:p>
        </p:txBody>
      </p:sp>
    </p:spTree>
    <p:extLst>
      <p:ext uri="{BB962C8B-B14F-4D97-AF65-F5344CB8AC3E}">
        <p14:creationId xmlns:p14="http://schemas.microsoft.com/office/powerpoint/2010/main" val="31155095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128</TotalTime>
  <Words>1017</Words>
  <Application>Microsoft Office PowerPoint</Application>
  <PresentationFormat>Breedbeeld</PresentationFormat>
  <Paragraphs>153</Paragraphs>
  <Slides>36</Slides>
  <Notes>0</Notes>
  <HiddenSlides>0</HiddenSlides>
  <MMClips>2</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36</vt:i4>
      </vt:variant>
    </vt:vector>
  </HeadingPairs>
  <TitlesOfParts>
    <vt:vector size="44" baseType="lpstr">
      <vt:lpstr>Aptos</vt:lpstr>
      <vt:lpstr>Aptos Display</vt:lpstr>
      <vt:lpstr>Arial</vt:lpstr>
      <vt:lpstr>Roboto</vt:lpstr>
      <vt:lpstr>Sofia Sans Condensed</vt:lpstr>
      <vt:lpstr>var(--global-font-sans)</vt:lpstr>
      <vt:lpstr>Wingdings</vt:lpstr>
      <vt:lpstr>Kantoorthema</vt:lpstr>
      <vt:lpstr>Module Herdenkingsstenen Amersfoort</vt:lpstr>
      <vt:lpstr>Les 1 Introductie</vt:lpstr>
      <vt:lpstr>Eigen motivatie</vt:lpstr>
      <vt:lpstr>Speed date</vt:lpstr>
      <vt:lpstr>Mentimeter</vt:lpstr>
      <vt:lpstr>PowerPoint-presentatie</vt:lpstr>
      <vt:lpstr>Reader / Herdenkingssteen</vt:lpstr>
      <vt:lpstr>Beoordeling</vt:lpstr>
      <vt:lpstr>Reflectie les 1</vt:lpstr>
      <vt:lpstr>Les 2 Jodendom, Holocaust, Antisemitisme </vt:lpstr>
      <vt:lpstr>Over de streep</vt:lpstr>
      <vt:lpstr>Waarom is de Holocaust nog relevant?</vt:lpstr>
      <vt:lpstr>Wat is ‘Joods zijn’?</vt:lpstr>
      <vt:lpstr>Wat is ‘Joods zijn’?</vt:lpstr>
      <vt:lpstr>Wat is ‘Joods zijn’?</vt:lpstr>
      <vt:lpstr>Reflectie les 2</vt:lpstr>
      <vt:lpstr>Les 3 Stichting Herdenkingsstenen</vt:lpstr>
      <vt:lpstr>Genocide</vt:lpstr>
      <vt:lpstr>De Verenigde Naties (VN)</vt:lpstr>
      <vt:lpstr>Genocide in 10 stappen</vt:lpstr>
      <vt:lpstr>Stichting Herdenkingsstenen</vt:lpstr>
      <vt:lpstr>Boek</vt:lpstr>
      <vt:lpstr>Eigen onderzoek: het gezicht achter de naam</vt:lpstr>
      <vt:lpstr>Uitwisseling</vt:lpstr>
      <vt:lpstr>Les 4 Wandeling langs de stenen</vt:lpstr>
      <vt:lpstr>Les 5 Gastspreker (via Landelijk Steunpunt Gastspreker WOII-heden)</vt:lpstr>
      <vt:lpstr>Leerdoelen les 5</vt:lpstr>
      <vt:lpstr>Voorbereiding gastdocent</vt:lpstr>
      <vt:lpstr>PowerPoint-presentatie</vt:lpstr>
      <vt:lpstr>Verboden voor joden</vt:lpstr>
      <vt:lpstr>Reflectie les 5</vt:lpstr>
      <vt:lpstr>       Les 6  bezoek aan Nationaal Monument Kamp Amersfoort</vt:lpstr>
      <vt:lpstr>Les 7 Afronding, reflectie en evaluatie</vt:lpstr>
      <vt:lpstr>Kamp Amersfoort (vlak 5 herdenkingssteen)</vt:lpstr>
      <vt:lpstr>Eindreflectie</vt:lpstr>
      <vt:lpstr>Afronding</vt:lpstr>
    </vt:vector>
  </TitlesOfParts>
  <Company>Cito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Roel Bakker</dc:creator>
  <cp:lastModifiedBy>Roel Bakker</cp:lastModifiedBy>
  <cp:revision>1</cp:revision>
  <dcterms:created xsi:type="dcterms:W3CDTF">2026-06-07T20:01:15Z</dcterms:created>
  <dcterms:modified xsi:type="dcterms:W3CDTF">2026-06-10T13:34:53Z</dcterms:modified>
</cp:coreProperties>
</file>